
<file path=[Content_Types].xml><?xml version="1.0" encoding="utf-8"?>
<Types xmlns="http://schemas.openxmlformats.org/package/2006/content-types">
  <Default ContentType="application/x-fontdata" Extension="fntdata"/>
  <Default ContentType="image/png" Extension="png"/>
  <Default ContentType="application/vnd.openxmlformats-package.relationships+xml" Extension="rels"/>
  <Default ContentType="application/xml" Extension="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presProps+xml" PartName="/ppt/presProps.xml"/>
  <Override ContentType="application/vnd.openxmlformats-officedocument.presentationml.presentation.main+xml" PartName="/ppt/presentation.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viewProps+xml" PartName="/ppt/view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Lst>
  <p:sldSz cy="5143500" cx="9144000"/>
  <p:notesSz cx="6858000" cy="9144000"/>
  <p:embeddedFontLst>
    <p:embeddedFont>
      <p:font typeface="Roboto"/>
      <p:regular r:id="rId12"/>
      <p:bold r:id="rId13"/>
      <p:italic r:id="rId14"/>
      <p:boldItalic r:id="rId15"/>
    </p:embeddedFont>
    <p:embeddedFont>
      <p:font typeface="Merriweather"/>
      <p:regular r:id="rId16"/>
      <p:bold r:id="rId17"/>
      <p:italic r:id="rId18"/>
      <p:boldItalic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Roboto-bold.fntdata"/><Relationship Id="rId12" Type="http://schemas.openxmlformats.org/officeDocument/2006/relationships/font" Target="fonts/Roboto-regular.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Roboto-boldItalic.fntdata"/><Relationship Id="rId14" Type="http://schemas.openxmlformats.org/officeDocument/2006/relationships/font" Target="fonts/Roboto-italic.fntdata"/><Relationship Id="rId17" Type="http://schemas.openxmlformats.org/officeDocument/2006/relationships/font" Target="fonts/Merriweather-bold.fntdata"/><Relationship Id="rId16" Type="http://schemas.openxmlformats.org/officeDocument/2006/relationships/font" Target="fonts/Merriweather-regular.fntdata"/><Relationship Id="rId5" Type="http://schemas.openxmlformats.org/officeDocument/2006/relationships/notesMaster" Target="notesMasters/notesMaster1.xml"/><Relationship Id="rId19" Type="http://schemas.openxmlformats.org/officeDocument/2006/relationships/font" Target="fonts/Merriweather-boldItalic.fntdata"/><Relationship Id="rId6" Type="http://schemas.openxmlformats.org/officeDocument/2006/relationships/slide" Target="slides/slide1.xml"/><Relationship Id="rId18" Type="http://schemas.openxmlformats.org/officeDocument/2006/relationships/font" Target="fonts/Merriweather-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0" name="Shape 60"/>
        <p:cNvGrpSpPr/>
        <p:nvPr/>
      </p:nvGrpSpPr>
      <p:grpSpPr>
        <a:xfrm>
          <a:off x="0" y="0"/>
          <a:ext cx="0" cy="0"/>
          <a:chOff x="0" y="0"/>
          <a:chExt cx="0" cy="0"/>
        </a:xfrm>
      </p:grpSpPr>
      <p:sp>
        <p:nvSpPr>
          <p:cNvPr id="61" name="Google Shape;6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2" name="Google Shape;6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7" name="Shape 67"/>
        <p:cNvGrpSpPr/>
        <p:nvPr/>
      </p:nvGrpSpPr>
      <p:grpSpPr>
        <a:xfrm>
          <a:off x="0" y="0"/>
          <a:ext cx="0" cy="0"/>
          <a:chOff x="0" y="0"/>
          <a:chExt cx="0" cy="0"/>
        </a:xfrm>
      </p:grpSpPr>
      <p:sp>
        <p:nvSpPr>
          <p:cNvPr id="68" name="Google Shape;68;g7d6b860aa4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7d6b860aa4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a:t>
            </a:r>
            <a:r>
              <a:rPr lang="en"/>
              <a:t>Economic Requirements mainly consist of two parts, software and hardware. For Software, front end development tools are free for both android and iOS. We will use the free tier of Google Cloud Platform to host the backend services and databases in the development stage. To distribute the app, Google play store has a one-time fee of $25, and the app store costs $99/yr. Hence the total budget for Software is $124.</a:t>
            </a:r>
            <a:endParaRPr/>
          </a:p>
          <a:p>
            <a:pPr indent="0" lvl="0" marL="0" rtl="0" algn="l">
              <a:spcBef>
                <a:spcPts val="0"/>
              </a:spcBef>
              <a:spcAft>
                <a:spcPts val="0"/>
              </a:spcAft>
              <a:buNone/>
            </a:pPr>
            <a:r>
              <a:rPr lang="en"/>
              <a:t>For hardware, we are going to make our own chip that is connected to the car through a ECU splitter, which costs around $20. The chip will be equipped with a bluetooth transmitter that costs $30. Other parts such as PCB boards and assembly tools cost around $60. The total budget for hardware is $110, but as the design continues to be refined, we expect more hardware parts to be added later.</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5" name="Shape 75"/>
        <p:cNvGrpSpPr/>
        <p:nvPr/>
      </p:nvGrpSpPr>
      <p:grpSpPr>
        <a:xfrm>
          <a:off x="0" y="0"/>
          <a:ext cx="0" cy="0"/>
          <a:chOff x="0" y="0"/>
          <a:chExt cx="0" cy="0"/>
        </a:xfrm>
      </p:grpSpPr>
      <p:sp>
        <p:nvSpPr>
          <p:cNvPr id="76" name="Google Shape;76;g7d723f1ce7_1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7d723f1ce7_1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2" name="Shape 82"/>
        <p:cNvGrpSpPr/>
        <p:nvPr/>
      </p:nvGrpSpPr>
      <p:grpSpPr>
        <a:xfrm>
          <a:off x="0" y="0"/>
          <a:ext cx="0" cy="0"/>
          <a:chOff x="0" y="0"/>
          <a:chExt cx="0" cy="0"/>
        </a:xfrm>
      </p:grpSpPr>
      <p:sp>
        <p:nvSpPr>
          <p:cNvPr id="83" name="Google Shape;83;g7d7b430d1b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7d7b430d1b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9" name="Shape 89"/>
        <p:cNvGrpSpPr/>
        <p:nvPr/>
      </p:nvGrpSpPr>
      <p:grpSpPr>
        <a:xfrm>
          <a:off x="0" y="0"/>
          <a:ext cx="0" cy="0"/>
          <a:chOff x="0" y="0"/>
          <a:chExt cx="0" cy="0"/>
        </a:xfrm>
      </p:grpSpPr>
      <p:sp>
        <p:nvSpPr>
          <p:cNvPr id="90" name="Google Shape;90;g7d7a37c434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g7d7a37c434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2" name="Shape 102"/>
        <p:cNvGrpSpPr/>
        <p:nvPr/>
      </p:nvGrpSpPr>
      <p:grpSpPr>
        <a:xfrm>
          <a:off x="0" y="0"/>
          <a:ext cx="0" cy="0"/>
          <a:chOff x="0" y="0"/>
          <a:chExt cx="0" cy="0"/>
        </a:xfrm>
      </p:grpSpPr>
      <p:sp>
        <p:nvSpPr>
          <p:cNvPr id="103" name="Google Shape;103;g7d7bb623d3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4" name="Google Shape;104;g7d7bb623d3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bg>
      <p:bgPr>
        <a:solidFill>
          <a:schemeClr val="dk1"/>
        </a:solidFill>
      </p:bgPr>
    </p:bg>
    <p:spTree>
      <p:nvGrpSpPr>
        <p:cNvPr id="9" name="Shape 9"/>
        <p:cNvGrpSpPr/>
        <p:nvPr/>
      </p:nvGrpSpPr>
      <p:grpSpPr>
        <a:xfrm>
          <a:off x="0" y="0"/>
          <a:ext cx="0" cy="0"/>
          <a:chOff x="0" y="0"/>
          <a:chExt cx="0" cy="0"/>
        </a:xfrm>
      </p:grpSpPr>
      <p:sp>
        <p:nvSpPr>
          <p:cNvPr id="10" name="Google Shape;10;p2"/>
          <p:cNvSpPr/>
          <p:nvPr/>
        </p:nvSpPr>
        <p:spPr>
          <a:xfrm>
            <a:off x="-125" y="0"/>
            <a:ext cx="9144250" cy="4398100"/>
          </a:xfrm>
          <a:custGeom>
            <a:rect b="b" l="l" r="r" t="t"/>
            <a:pathLst>
              <a:path extrusionOk="0" h="175924" w="365770">
                <a:moveTo>
                  <a:pt x="0" y="0"/>
                </a:moveTo>
                <a:lnTo>
                  <a:pt x="365770" y="0"/>
                </a:lnTo>
                <a:lnTo>
                  <a:pt x="365760" y="70914"/>
                </a:lnTo>
                <a:lnTo>
                  <a:pt x="0" y="175924"/>
                </a:lnTo>
                <a:close/>
              </a:path>
            </a:pathLst>
          </a:custGeom>
          <a:solidFill>
            <a:schemeClr val="lt1"/>
          </a:solidFill>
          <a:ln>
            <a:noFill/>
          </a:ln>
        </p:spPr>
      </p:sp>
      <p:sp>
        <p:nvSpPr>
          <p:cNvPr id="11" name="Google Shape;11;p2"/>
          <p:cNvSpPr txBox="1"/>
          <p:nvPr>
            <p:ph type="ctrTitle"/>
          </p:nvPr>
        </p:nvSpPr>
        <p:spPr>
          <a:xfrm>
            <a:off x="311700" y="539725"/>
            <a:ext cx="8520600" cy="1282500"/>
          </a:xfrm>
          <a:prstGeom prst="rect">
            <a:avLst/>
          </a:prstGeom>
        </p:spPr>
        <p:txBody>
          <a:bodyPr anchorCtr="0" anchor="t" bIns="91425" lIns="91425" spcFirstLastPara="1" rIns="91425" wrap="square" tIns="91425">
            <a:noAutofit/>
          </a:bodyPr>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p:txBody>
      </p:sp>
      <p:sp>
        <p:nvSpPr>
          <p:cNvPr id="12" name="Google Shape;12;p2"/>
          <p:cNvSpPr txBox="1"/>
          <p:nvPr>
            <p:ph idx="1" type="subTitle"/>
          </p:nvPr>
        </p:nvSpPr>
        <p:spPr>
          <a:xfrm>
            <a:off x="311700" y="1878560"/>
            <a:ext cx="4242600" cy="7383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Clr>
                <a:schemeClr val="lt2"/>
              </a:buClr>
              <a:buSzPts val="1600"/>
              <a:buNone/>
              <a:defRPr sz="1600">
                <a:solidFill>
                  <a:schemeClr val="lt2"/>
                </a:solidFill>
              </a:defRPr>
            </a:lvl1pPr>
            <a:lvl2pPr lvl="1">
              <a:lnSpc>
                <a:spcPct val="100000"/>
              </a:lnSpc>
              <a:spcBef>
                <a:spcPts val="0"/>
              </a:spcBef>
              <a:spcAft>
                <a:spcPts val="0"/>
              </a:spcAft>
              <a:buClr>
                <a:schemeClr val="lt2"/>
              </a:buClr>
              <a:buSzPts val="1600"/>
              <a:buNone/>
              <a:defRPr sz="1600">
                <a:solidFill>
                  <a:schemeClr val="lt2"/>
                </a:solidFill>
              </a:defRPr>
            </a:lvl2pPr>
            <a:lvl3pPr lvl="2">
              <a:lnSpc>
                <a:spcPct val="100000"/>
              </a:lnSpc>
              <a:spcBef>
                <a:spcPts val="0"/>
              </a:spcBef>
              <a:spcAft>
                <a:spcPts val="0"/>
              </a:spcAft>
              <a:buClr>
                <a:schemeClr val="lt2"/>
              </a:buClr>
              <a:buSzPts val="1600"/>
              <a:buNone/>
              <a:defRPr sz="1600">
                <a:solidFill>
                  <a:schemeClr val="lt2"/>
                </a:solidFill>
              </a:defRPr>
            </a:lvl3pPr>
            <a:lvl4pPr lvl="3">
              <a:lnSpc>
                <a:spcPct val="100000"/>
              </a:lnSpc>
              <a:spcBef>
                <a:spcPts val="0"/>
              </a:spcBef>
              <a:spcAft>
                <a:spcPts val="0"/>
              </a:spcAft>
              <a:buClr>
                <a:schemeClr val="lt2"/>
              </a:buClr>
              <a:buSzPts val="1600"/>
              <a:buNone/>
              <a:defRPr sz="1600">
                <a:solidFill>
                  <a:schemeClr val="lt2"/>
                </a:solidFill>
              </a:defRPr>
            </a:lvl4pPr>
            <a:lvl5pPr lvl="4">
              <a:lnSpc>
                <a:spcPct val="100000"/>
              </a:lnSpc>
              <a:spcBef>
                <a:spcPts val="0"/>
              </a:spcBef>
              <a:spcAft>
                <a:spcPts val="0"/>
              </a:spcAft>
              <a:buClr>
                <a:schemeClr val="lt2"/>
              </a:buClr>
              <a:buSzPts val="1600"/>
              <a:buNone/>
              <a:defRPr sz="1600">
                <a:solidFill>
                  <a:schemeClr val="lt2"/>
                </a:solidFill>
              </a:defRPr>
            </a:lvl5pPr>
            <a:lvl6pPr lvl="5">
              <a:lnSpc>
                <a:spcPct val="100000"/>
              </a:lnSpc>
              <a:spcBef>
                <a:spcPts val="0"/>
              </a:spcBef>
              <a:spcAft>
                <a:spcPts val="0"/>
              </a:spcAft>
              <a:buClr>
                <a:schemeClr val="lt2"/>
              </a:buClr>
              <a:buSzPts val="1600"/>
              <a:buNone/>
              <a:defRPr sz="1600">
                <a:solidFill>
                  <a:schemeClr val="lt2"/>
                </a:solidFill>
              </a:defRPr>
            </a:lvl6pPr>
            <a:lvl7pPr lvl="6">
              <a:lnSpc>
                <a:spcPct val="100000"/>
              </a:lnSpc>
              <a:spcBef>
                <a:spcPts val="0"/>
              </a:spcBef>
              <a:spcAft>
                <a:spcPts val="0"/>
              </a:spcAft>
              <a:buClr>
                <a:schemeClr val="lt2"/>
              </a:buClr>
              <a:buSzPts val="1600"/>
              <a:buNone/>
              <a:defRPr sz="1600">
                <a:solidFill>
                  <a:schemeClr val="lt2"/>
                </a:solidFill>
              </a:defRPr>
            </a:lvl7pPr>
            <a:lvl8pPr lvl="7">
              <a:lnSpc>
                <a:spcPct val="100000"/>
              </a:lnSpc>
              <a:spcBef>
                <a:spcPts val="0"/>
              </a:spcBef>
              <a:spcAft>
                <a:spcPts val="0"/>
              </a:spcAft>
              <a:buClr>
                <a:schemeClr val="lt2"/>
              </a:buClr>
              <a:buSzPts val="1600"/>
              <a:buNone/>
              <a:defRPr sz="1600">
                <a:solidFill>
                  <a:schemeClr val="lt2"/>
                </a:solidFill>
              </a:defRPr>
            </a:lvl8pPr>
            <a:lvl9pPr lvl="8">
              <a:lnSpc>
                <a:spcPct val="100000"/>
              </a:lnSpc>
              <a:spcBef>
                <a:spcPts val="0"/>
              </a:spcBef>
              <a:spcAft>
                <a:spcPts val="0"/>
              </a:spcAft>
              <a:buClr>
                <a:schemeClr val="lt2"/>
              </a:buClr>
              <a:buSzPts val="1600"/>
              <a:buNone/>
              <a:defRPr sz="1600">
                <a:solidFill>
                  <a:schemeClr val="lt2"/>
                </a:solidFill>
              </a:defRPr>
            </a:lvl9pPr>
          </a:lstStyle>
          <a:p/>
        </p:txBody>
      </p:sp>
      <p:sp>
        <p:nvSpPr>
          <p:cNvPr id="13" name="Google Shape;13;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bg>
      <p:bgPr>
        <a:solidFill>
          <a:schemeClr val="dk1"/>
        </a:solidFill>
      </p:bgPr>
    </p:bg>
    <p:spTree>
      <p:nvGrpSpPr>
        <p:cNvPr id="54" name="Shape 54"/>
        <p:cNvGrpSpPr/>
        <p:nvPr/>
      </p:nvGrpSpPr>
      <p:grpSpPr>
        <a:xfrm>
          <a:off x="0" y="0"/>
          <a:ext cx="0" cy="0"/>
          <a:chOff x="0" y="0"/>
          <a:chExt cx="0" cy="0"/>
        </a:xfrm>
      </p:grpSpPr>
      <p:sp>
        <p:nvSpPr>
          <p:cNvPr id="55" name="Google Shape;55;p11"/>
          <p:cNvSpPr txBox="1"/>
          <p:nvPr>
            <p:ph hasCustomPrompt="1" type="title"/>
          </p:nvPr>
        </p:nvSpPr>
        <p:spPr>
          <a:xfrm>
            <a:off x="311750" y="831175"/>
            <a:ext cx="5334900" cy="1244700"/>
          </a:xfrm>
          <a:prstGeom prst="rect">
            <a:avLst/>
          </a:prstGeom>
        </p:spPr>
        <p:txBody>
          <a:bodyPr anchorCtr="0" anchor="b" bIns="91425" lIns="91425" spcFirstLastPara="1" rIns="91425" wrap="square" tIns="91425">
            <a:noAutofit/>
          </a:bodyPr>
          <a:lstStyle>
            <a:lvl1pPr lvl="0">
              <a:spcBef>
                <a:spcPts val="0"/>
              </a:spcBef>
              <a:spcAft>
                <a:spcPts val="0"/>
              </a:spcAft>
              <a:buClr>
                <a:schemeClr val="lt1"/>
              </a:buClr>
              <a:buSzPts val="10000"/>
              <a:buNone/>
              <a:defRPr sz="10000">
                <a:solidFill>
                  <a:schemeClr val="lt1"/>
                </a:solidFill>
              </a:defRPr>
            </a:lvl1pPr>
            <a:lvl2pPr lvl="1">
              <a:spcBef>
                <a:spcPts val="0"/>
              </a:spcBef>
              <a:spcAft>
                <a:spcPts val="0"/>
              </a:spcAft>
              <a:buClr>
                <a:schemeClr val="lt1"/>
              </a:buClr>
              <a:buSzPts val="10000"/>
              <a:buNone/>
              <a:defRPr sz="10000">
                <a:solidFill>
                  <a:schemeClr val="lt1"/>
                </a:solidFill>
              </a:defRPr>
            </a:lvl2pPr>
            <a:lvl3pPr lvl="2">
              <a:spcBef>
                <a:spcPts val="0"/>
              </a:spcBef>
              <a:spcAft>
                <a:spcPts val="0"/>
              </a:spcAft>
              <a:buClr>
                <a:schemeClr val="lt1"/>
              </a:buClr>
              <a:buSzPts val="10000"/>
              <a:buNone/>
              <a:defRPr sz="10000">
                <a:solidFill>
                  <a:schemeClr val="lt1"/>
                </a:solidFill>
              </a:defRPr>
            </a:lvl3pPr>
            <a:lvl4pPr lvl="3">
              <a:spcBef>
                <a:spcPts val="0"/>
              </a:spcBef>
              <a:spcAft>
                <a:spcPts val="0"/>
              </a:spcAft>
              <a:buClr>
                <a:schemeClr val="lt1"/>
              </a:buClr>
              <a:buSzPts val="10000"/>
              <a:buNone/>
              <a:defRPr sz="10000">
                <a:solidFill>
                  <a:schemeClr val="lt1"/>
                </a:solidFill>
              </a:defRPr>
            </a:lvl4pPr>
            <a:lvl5pPr lvl="4">
              <a:spcBef>
                <a:spcPts val="0"/>
              </a:spcBef>
              <a:spcAft>
                <a:spcPts val="0"/>
              </a:spcAft>
              <a:buClr>
                <a:schemeClr val="lt1"/>
              </a:buClr>
              <a:buSzPts val="10000"/>
              <a:buNone/>
              <a:defRPr sz="10000">
                <a:solidFill>
                  <a:schemeClr val="lt1"/>
                </a:solidFill>
              </a:defRPr>
            </a:lvl5pPr>
            <a:lvl6pPr lvl="5">
              <a:spcBef>
                <a:spcPts val="0"/>
              </a:spcBef>
              <a:spcAft>
                <a:spcPts val="0"/>
              </a:spcAft>
              <a:buClr>
                <a:schemeClr val="lt1"/>
              </a:buClr>
              <a:buSzPts val="10000"/>
              <a:buNone/>
              <a:defRPr sz="10000">
                <a:solidFill>
                  <a:schemeClr val="lt1"/>
                </a:solidFill>
              </a:defRPr>
            </a:lvl6pPr>
            <a:lvl7pPr lvl="6">
              <a:spcBef>
                <a:spcPts val="0"/>
              </a:spcBef>
              <a:spcAft>
                <a:spcPts val="0"/>
              </a:spcAft>
              <a:buClr>
                <a:schemeClr val="lt1"/>
              </a:buClr>
              <a:buSzPts val="10000"/>
              <a:buNone/>
              <a:defRPr sz="10000">
                <a:solidFill>
                  <a:schemeClr val="lt1"/>
                </a:solidFill>
              </a:defRPr>
            </a:lvl7pPr>
            <a:lvl8pPr lvl="7">
              <a:spcBef>
                <a:spcPts val="0"/>
              </a:spcBef>
              <a:spcAft>
                <a:spcPts val="0"/>
              </a:spcAft>
              <a:buClr>
                <a:schemeClr val="lt1"/>
              </a:buClr>
              <a:buSzPts val="10000"/>
              <a:buNone/>
              <a:defRPr sz="10000">
                <a:solidFill>
                  <a:schemeClr val="lt1"/>
                </a:solidFill>
              </a:defRPr>
            </a:lvl8pPr>
            <a:lvl9pPr lvl="8">
              <a:spcBef>
                <a:spcPts val="0"/>
              </a:spcBef>
              <a:spcAft>
                <a:spcPts val="0"/>
              </a:spcAft>
              <a:buClr>
                <a:schemeClr val="lt1"/>
              </a:buClr>
              <a:buSzPts val="10000"/>
              <a:buNone/>
              <a:defRPr sz="10000">
                <a:solidFill>
                  <a:schemeClr val="lt1"/>
                </a:solidFill>
              </a:defRPr>
            </a:lvl9pPr>
          </a:lstStyle>
          <a:p>
            <a:r>
              <a:t>xx%</a:t>
            </a:r>
          </a:p>
        </p:txBody>
      </p:sp>
      <p:sp>
        <p:nvSpPr>
          <p:cNvPr id="56" name="Google Shape;56;p11"/>
          <p:cNvSpPr txBox="1"/>
          <p:nvPr>
            <p:ph idx="1" type="body"/>
          </p:nvPr>
        </p:nvSpPr>
        <p:spPr>
          <a:xfrm>
            <a:off x="311700" y="2121425"/>
            <a:ext cx="5334900" cy="9426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Clr>
                <a:schemeClr val="accent2"/>
              </a:buClr>
              <a:buSzPts val="1300"/>
              <a:buChar char="●"/>
              <a:defRPr>
                <a:solidFill>
                  <a:schemeClr val="accent2"/>
                </a:solidFill>
              </a:defRPr>
            </a:lvl1pPr>
            <a:lvl2pPr indent="-298450" lvl="1" marL="914400">
              <a:spcBef>
                <a:spcPts val="1600"/>
              </a:spcBef>
              <a:spcAft>
                <a:spcPts val="0"/>
              </a:spcAft>
              <a:buClr>
                <a:schemeClr val="accent2"/>
              </a:buClr>
              <a:buSzPts val="1100"/>
              <a:buChar char="○"/>
              <a:defRPr>
                <a:solidFill>
                  <a:schemeClr val="accent2"/>
                </a:solidFill>
              </a:defRPr>
            </a:lvl2pPr>
            <a:lvl3pPr indent="-298450" lvl="2" marL="1371600">
              <a:spcBef>
                <a:spcPts val="1600"/>
              </a:spcBef>
              <a:spcAft>
                <a:spcPts val="0"/>
              </a:spcAft>
              <a:buClr>
                <a:schemeClr val="accent2"/>
              </a:buClr>
              <a:buSzPts val="1100"/>
              <a:buChar char="■"/>
              <a:defRPr>
                <a:solidFill>
                  <a:schemeClr val="accent2"/>
                </a:solidFill>
              </a:defRPr>
            </a:lvl3pPr>
            <a:lvl4pPr indent="-298450" lvl="3" marL="1828800">
              <a:spcBef>
                <a:spcPts val="1600"/>
              </a:spcBef>
              <a:spcAft>
                <a:spcPts val="0"/>
              </a:spcAft>
              <a:buClr>
                <a:schemeClr val="accent2"/>
              </a:buClr>
              <a:buSzPts val="1100"/>
              <a:buChar char="●"/>
              <a:defRPr>
                <a:solidFill>
                  <a:schemeClr val="accent2"/>
                </a:solidFill>
              </a:defRPr>
            </a:lvl4pPr>
            <a:lvl5pPr indent="-298450" lvl="4" marL="2286000">
              <a:spcBef>
                <a:spcPts val="1600"/>
              </a:spcBef>
              <a:spcAft>
                <a:spcPts val="0"/>
              </a:spcAft>
              <a:buClr>
                <a:schemeClr val="accent2"/>
              </a:buClr>
              <a:buSzPts val="1100"/>
              <a:buChar char="○"/>
              <a:defRPr>
                <a:solidFill>
                  <a:schemeClr val="accent2"/>
                </a:solidFill>
              </a:defRPr>
            </a:lvl5pPr>
            <a:lvl6pPr indent="-298450" lvl="5" marL="2743200">
              <a:spcBef>
                <a:spcPts val="1600"/>
              </a:spcBef>
              <a:spcAft>
                <a:spcPts val="0"/>
              </a:spcAft>
              <a:buClr>
                <a:schemeClr val="accent2"/>
              </a:buClr>
              <a:buSzPts val="1100"/>
              <a:buChar char="■"/>
              <a:defRPr>
                <a:solidFill>
                  <a:schemeClr val="accent2"/>
                </a:solidFill>
              </a:defRPr>
            </a:lvl6pPr>
            <a:lvl7pPr indent="-298450" lvl="6" marL="3200400">
              <a:spcBef>
                <a:spcPts val="1600"/>
              </a:spcBef>
              <a:spcAft>
                <a:spcPts val="0"/>
              </a:spcAft>
              <a:buClr>
                <a:schemeClr val="accent2"/>
              </a:buClr>
              <a:buSzPts val="1100"/>
              <a:buChar char="●"/>
              <a:defRPr>
                <a:solidFill>
                  <a:schemeClr val="accent2"/>
                </a:solidFill>
              </a:defRPr>
            </a:lvl7pPr>
            <a:lvl8pPr indent="-298450" lvl="7" marL="3657600">
              <a:spcBef>
                <a:spcPts val="1600"/>
              </a:spcBef>
              <a:spcAft>
                <a:spcPts val="0"/>
              </a:spcAft>
              <a:buClr>
                <a:schemeClr val="accent2"/>
              </a:buClr>
              <a:buSzPts val="1100"/>
              <a:buChar char="○"/>
              <a:defRPr>
                <a:solidFill>
                  <a:schemeClr val="accent2"/>
                </a:solidFill>
              </a:defRPr>
            </a:lvl8pPr>
            <a:lvl9pPr indent="-298450" lvl="8" marL="4114800">
              <a:spcBef>
                <a:spcPts val="1600"/>
              </a:spcBef>
              <a:spcAft>
                <a:spcPts val="1600"/>
              </a:spcAft>
              <a:buClr>
                <a:schemeClr val="accent2"/>
              </a:buClr>
              <a:buSzPts val="1100"/>
              <a:buChar char="■"/>
              <a:defRPr>
                <a:solidFill>
                  <a:schemeClr val="accent2"/>
                </a:solidFill>
              </a:defRPr>
            </a:lvl9pPr>
          </a:lstStyle>
          <a:p/>
        </p:txBody>
      </p:sp>
      <p:sp>
        <p:nvSpPr>
          <p:cNvPr id="57" name="Google Shape;5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8" name="Shape 58"/>
        <p:cNvGrpSpPr/>
        <p:nvPr/>
      </p:nvGrpSpPr>
      <p:grpSpPr>
        <a:xfrm>
          <a:off x="0" y="0"/>
          <a:ext cx="0" cy="0"/>
          <a:chOff x="0" y="0"/>
          <a:chExt cx="0" cy="0"/>
        </a:xfrm>
      </p:grpSpPr>
      <p:sp>
        <p:nvSpPr>
          <p:cNvPr id="59" name="Google Shape;5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bg>
      <p:bgPr>
        <a:solidFill>
          <a:schemeClr val="accent3"/>
        </a:solidFill>
      </p:bgPr>
    </p:bg>
    <p:spTree>
      <p:nvGrpSpPr>
        <p:cNvPr id="14" name="Shape 14"/>
        <p:cNvGrpSpPr/>
        <p:nvPr/>
      </p:nvGrpSpPr>
      <p:grpSpPr>
        <a:xfrm>
          <a:off x="0" y="0"/>
          <a:ext cx="0" cy="0"/>
          <a:chOff x="0" y="0"/>
          <a:chExt cx="0" cy="0"/>
        </a:xfrm>
      </p:grpSpPr>
      <p:sp>
        <p:nvSpPr>
          <p:cNvPr id="15" name="Google Shape;15;p3"/>
          <p:cNvSpPr/>
          <p:nvPr/>
        </p:nvSpPr>
        <p:spPr>
          <a:xfrm>
            <a:off x="0" y="48099"/>
            <a:ext cx="9144250" cy="4398100"/>
          </a:xfrm>
          <a:custGeom>
            <a:rect b="b" l="l" r="r" t="t"/>
            <a:pathLst>
              <a:path extrusionOk="0" h="175924" w="365770">
                <a:moveTo>
                  <a:pt x="0" y="0"/>
                </a:moveTo>
                <a:lnTo>
                  <a:pt x="365770" y="0"/>
                </a:lnTo>
                <a:lnTo>
                  <a:pt x="365760" y="70914"/>
                </a:lnTo>
                <a:lnTo>
                  <a:pt x="0" y="175924"/>
                </a:lnTo>
                <a:close/>
              </a:path>
            </a:pathLst>
          </a:custGeom>
          <a:solidFill>
            <a:schemeClr val="lt1"/>
          </a:solidFill>
          <a:ln>
            <a:noFill/>
          </a:ln>
        </p:spPr>
      </p:sp>
      <p:sp>
        <p:nvSpPr>
          <p:cNvPr id="16" name="Google Shape;16;p3"/>
          <p:cNvSpPr/>
          <p:nvPr/>
        </p:nvSpPr>
        <p:spPr>
          <a:xfrm>
            <a:off x="0" y="0"/>
            <a:ext cx="9144250" cy="4398100"/>
          </a:xfrm>
          <a:custGeom>
            <a:rect b="b" l="l" r="r" t="t"/>
            <a:pathLst>
              <a:path extrusionOk="0" h="175924" w="365770">
                <a:moveTo>
                  <a:pt x="0" y="0"/>
                </a:moveTo>
                <a:lnTo>
                  <a:pt x="365770" y="0"/>
                </a:lnTo>
                <a:lnTo>
                  <a:pt x="365760" y="70914"/>
                </a:lnTo>
                <a:lnTo>
                  <a:pt x="0" y="175924"/>
                </a:lnTo>
                <a:close/>
              </a:path>
            </a:pathLst>
          </a:custGeom>
          <a:solidFill>
            <a:schemeClr val="accent3"/>
          </a:solidFill>
          <a:ln>
            <a:noFill/>
          </a:ln>
        </p:spPr>
      </p:sp>
      <p:sp>
        <p:nvSpPr>
          <p:cNvPr id="17" name="Google Shape;17;p3"/>
          <p:cNvSpPr txBox="1"/>
          <p:nvPr>
            <p:ph type="title"/>
          </p:nvPr>
        </p:nvSpPr>
        <p:spPr>
          <a:xfrm>
            <a:off x="311700" y="539725"/>
            <a:ext cx="8520600" cy="1282500"/>
          </a:xfrm>
          <a:prstGeom prst="rect">
            <a:avLst/>
          </a:prstGeom>
        </p:spPr>
        <p:txBody>
          <a:bodyPr anchorCtr="0" anchor="t" bIns="91425" lIns="91425" spcFirstLastPara="1" rIns="91425" wrap="square" tIns="91425">
            <a:noAutofit/>
          </a:bodyPr>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p:txBody>
      </p:sp>
      <p:sp>
        <p:nvSpPr>
          <p:cNvPr id="18" name="Google Shape;18;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9" name="Shape 19"/>
        <p:cNvGrpSpPr/>
        <p:nvPr/>
      </p:nvGrpSpPr>
      <p:grpSpPr>
        <a:xfrm>
          <a:off x="0" y="0"/>
          <a:ext cx="0" cy="0"/>
          <a:chOff x="0" y="0"/>
          <a:chExt cx="0" cy="0"/>
        </a:xfrm>
      </p:grpSpPr>
      <p:sp>
        <p:nvSpPr>
          <p:cNvPr id="20" name="Google Shape;20;p4"/>
          <p:cNvSpPr/>
          <p:nvPr/>
        </p:nvSpPr>
        <p:spPr>
          <a:xfrm>
            <a:off x="0" y="0"/>
            <a:ext cx="4314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4"/>
          <p:cNvSpPr/>
          <p:nvPr/>
        </p:nvSpPr>
        <p:spPr>
          <a:xfrm>
            <a:off x="0" y="44125"/>
            <a:ext cx="4313625" cy="4399375"/>
          </a:xfrm>
          <a:custGeom>
            <a:rect b="b" l="l" r="r" t="t"/>
            <a:pathLst>
              <a:path extrusionOk="0" h="175975" w="172545">
                <a:moveTo>
                  <a:pt x="0" y="157"/>
                </a:moveTo>
                <a:lnTo>
                  <a:pt x="172419" y="0"/>
                </a:lnTo>
                <a:lnTo>
                  <a:pt x="172545" y="126541"/>
                </a:lnTo>
                <a:lnTo>
                  <a:pt x="0" y="175975"/>
                </a:lnTo>
                <a:close/>
              </a:path>
            </a:pathLst>
          </a:custGeom>
          <a:solidFill>
            <a:schemeClr val="accent2"/>
          </a:solidFill>
          <a:ln>
            <a:noFill/>
          </a:ln>
        </p:spPr>
      </p:sp>
      <p:sp>
        <p:nvSpPr>
          <p:cNvPr id="22" name="Google Shape;22;p4"/>
          <p:cNvSpPr/>
          <p:nvPr/>
        </p:nvSpPr>
        <p:spPr>
          <a:xfrm>
            <a:off x="-125" y="0"/>
            <a:ext cx="4316900" cy="4395600"/>
          </a:xfrm>
          <a:custGeom>
            <a:rect b="b" l="l" r="r" t="t"/>
            <a:pathLst>
              <a:path extrusionOk="0" h="175824" w="172676">
                <a:moveTo>
                  <a:pt x="0" y="6"/>
                </a:moveTo>
                <a:lnTo>
                  <a:pt x="172676" y="0"/>
                </a:lnTo>
                <a:lnTo>
                  <a:pt x="172562" y="126442"/>
                </a:lnTo>
                <a:lnTo>
                  <a:pt x="0" y="175824"/>
                </a:lnTo>
                <a:close/>
              </a:path>
            </a:pathLst>
          </a:custGeom>
          <a:solidFill>
            <a:schemeClr val="dk1"/>
          </a:solidFill>
          <a:ln>
            <a:noFill/>
          </a:ln>
        </p:spPr>
      </p:sp>
      <p:sp>
        <p:nvSpPr>
          <p:cNvPr id="23" name="Google Shape;23;p4"/>
          <p:cNvSpPr txBox="1"/>
          <p:nvPr>
            <p:ph type="title"/>
          </p:nvPr>
        </p:nvSpPr>
        <p:spPr>
          <a:xfrm>
            <a:off x="311725" y="500925"/>
            <a:ext cx="3706500" cy="2508900"/>
          </a:xfrm>
          <a:prstGeom prst="rect">
            <a:avLst/>
          </a:prstGeom>
        </p:spPr>
        <p:txBody>
          <a:bodyPr anchorCtr="0" anchor="t" bIns="91425" lIns="91425" spcFirstLastPara="1" rIns="91425" wrap="square" tIns="91425">
            <a:no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p:txBody>
      </p:sp>
      <p:sp>
        <p:nvSpPr>
          <p:cNvPr id="24" name="Google Shape;24;p4"/>
          <p:cNvSpPr txBox="1"/>
          <p:nvPr>
            <p:ph idx="1" type="body"/>
          </p:nvPr>
        </p:nvSpPr>
        <p:spPr>
          <a:xfrm>
            <a:off x="4644675" y="500925"/>
            <a:ext cx="4166400" cy="40986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25" name="Google Shape;25;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6" name="Shape 26"/>
        <p:cNvGrpSpPr/>
        <p:nvPr/>
      </p:nvGrpSpPr>
      <p:grpSpPr>
        <a:xfrm>
          <a:off x="0" y="0"/>
          <a:ext cx="0" cy="0"/>
          <a:chOff x="0" y="0"/>
          <a:chExt cx="0" cy="0"/>
        </a:xfrm>
      </p:grpSpPr>
      <p:sp>
        <p:nvSpPr>
          <p:cNvPr id="27" name="Google Shape;27;p5"/>
          <p:cNvSpPr/>
          <p:nvPr/>
        </p:nvSpPr>
        <p:spPr>
          <a:xfrm>
            <a:off x="0" y="0"/>
            <a:ext cx="9144000" cy="12771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5"/>
          <p:cNvSpPr txBox="1"/>
          <p:nvPr>
            <p:ph type="title"/>
          </p:nvPr>
        </p:nvSpPr>
        <p:spPr>
          <a:xfrm>
            <a:off x="311725" y="500925"/>
            <a:ext cx="8520600" cy="623700"/>
          </a:xfrm>
          <a:prstGeom prst="rect">
            <a:avLst/>
          </a:prstGeom>
        </p:spPr>
        <p:txBody>
          <a:bodyPr anchorCtr="0" anchor="t" bIns="91425" lIns="91425" spcFirstLastPara="1" rIns="91425" wrap="square" tIns="91425">
            <a:no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p:txBody>
      </p:sp>
      <p:sp>
        <p:nvSpPr>
          <p:cNvPr id="29" name="Google Shape;29;p5"/>
          <p:cNvSpPr txBox="1"/>
          <p:nvPr>
            <p:ph idx="1" type="body"/>
          </p:nvPr>
        </p:nvSpPr>
        <p:spPr>
          <a:xfrm>
            <a:off x="311700" y="1505700"/>
            <a:ext cx="3999900" cy="30762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30" name="Google Shape;30;p5"/>
          <p:cNvSpPr txBox="1"/>
          <p:nvPr>
            <p:ph idx="2" type="body"/>
          </p:nvPr>
        </p:nvSpPr>
        <p:spPr>
          <a:xfrm>
            <a:off x="4832400" y="1505700"/>
            <a:ext cx="3999900" cy="30762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31" name="Google Shape;31;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2" name="Shape 32"/>
        <p:cNvGrpSpPr/>
        <p:nvPr/>
      </p:nvGrpSpPr>
      <p:grpSpPr>
        <a:xfrm>
          <a:off x="0" y="0"/>
          <a:ext cx="0" cy="0"/>
          <a:chOff x="0" y="0"/>
          <a:chExt cx="0" cy="0"/>
        </a:xfrm>
      </p:grpSpPr>
      <p:sp>
        <p:nvSpPr>
          <p:cNvPr id="33" name="Google Shape;33;p6"/>
          <p:cNvSpPr/>
          <p:nvPr/>
        </p:nvSpPr>
        <p:spPr>
          <a:xfrm>
            <a:off x="0" y="0"/>
            <a:ext cx="9144000" cy="12771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6"/>
          <p:cNvSpPr txBox="1"/>
          <p:nvPr>
            <p:ph type="title"/>
          </p:nvPr>
        </p:nvSpPr>
        <p:spPr>
          <a:xfrm>
            <a:off x="311725" y="500925"/>
            <a:ext cx="8520600" cy="623700"/>
          </a:xfrm>
          <a:prstGeom prst="rect">
            <a:avLst/>
          </a:prstGeom>
        </p:spPr>
        <p:txBody>
          <a:bodyPr anchorCtr="0" anchor="t" bIns="91425" lIns="91425" spcFirstLastPara="1" rIns="91425" wrap="square" tIns="91425">
            <a:no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p:txBody>
      </p:sp>
      <p:sp>
        <p:nvSpPr>
          <p:cNvPr id="35" name="Google Shape;35;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6" name="Shape 36"/>
        <p:cNvGrpSpPr/>
        <p:nvPr/>
      </p:nvGrpSpPr>
      <p:grpSpPr>
        <a:xfrm>
          <a:off x="0" y="0"/>
          <a:ext cx="0" cy="0"/>
          <a:chOff x="0" y="0"/>
          <a:chExt cx="0" cy="0"/>
        </a:xfrm>
      </p:grpSpPr>
      <p:sp>
        <p:nvSpPr>
          <p:cNvPr id="37" name="Google Shape;37;p7"/>
          <p:cNvSpPr/>
          <p:nvPr/>
        </p:nvSpPr>
        <p:spPr>
          <a:xfrm>
            <a:off x="0" y="0"/>
            <a:ext cx="37644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7"/>
          <p:cNvSpPr txBox="1"/>
          <p:nvPr>
            <p:ph type="title"/>
          </p:nvPr>
        </p:nvSpPr>
        <p:spPr>
          <a:xfrm>
            <a:off x="311725" y="500925"/>
            <a:ext cx="3127500" cy="1829100"/>
          </a:xfrm>
          <a:prstGeom prst="rect">
            <a:avLst/>
          </a:prstGeom>
        </p:spPr>
        <p:txBody>
          <a:bodyPr anchorCtr="0" anchor="t" bIns="91425" lIns="91425" spcFirstLastPara="1" rIns="91425" wrap="square" tIns="91425">
            <a:no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p:txBody>
      </p:sp>
      <p:sp>
        <p:nvSpPr>
          <p:cNvPr id="39" name="Google Shape;39;p7"/>
          <p:cNvSpPr txBox="1"/>
          <p:nvPr>
            <p:ph idx="1" type="body"/>
          </p:nvPr>
        </p:nvSpPr>
        <p:spPr>
          <a:xfrm>
            <a:off x="311700" y="2390650"/>
            <a:ext cx="3127500" cy="22980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Clr>
                <a:schemeClr val="accent2"/>
              </a:buClr>
              <a:buSzPts val="1300"/>
              <a:buChar char="●"/>
              <a:defRPr>
                <a:solidFill>
                  <a:schemeClr val="accent2"/>
                </a:solidFill>
              </a:defRPr>
            </a:lvl1pPr>
            <a:lvl2pPr indent="-298450" lvl="1" marL="914400">
              <a:spcBef>
                <a:spcPts val="1600"/>
              </a:spcBef>
              <a:spcAft>
                <a:spcPts val="0"/>
              </a:spcAft>
              <a:buClr>
                <a:schemeClr val="accent2"/>
              </a:buClr>
              <a:buSzPts val="1100"/>
              <a:buChar char="○"/>
              <a:defRPr>
                <a:solidFill>
                  <a:schemeClr val="accent2"/>
                </a:solidFill>
              </a:defRPr>
            </a:lvl2pPr>
            <a:lvl3pPr indent="-298450" lvl="2" marL="1371600">
              <a:spcBef>
                <a:spcPts val="1600"/>
              </a:spcBef>
              <a:spcAft>
                <a:spcPts val="0"/>
              </a:spcAft>
              <a:buClr>
                <a:schemeClr val="accent2"/>
              </a:buClr>
              <a:buSzPts val="1100"/>
              <a:buChar char="■"/>
              <a:defRPr>
                <a:solidFill>
                  <a:schemeClr val="accent2"/>
                </a:solidFill>
              </a:defRPr>
            </a:lvl3pPr>
            <a:lvl4pPr indent="-298450" lvl="3" marL="1828800">
              <a:spcBef>
                <a:spcPts val="1600"/>
              </a:spcBef>
              <a:spcAft>
                <a:spcPts val="0"/>
              </a:spcAft>
              <a:buClr>
                <a:schemeClr val="accent2"/>
              </a:buClr>
              <a:buSzPts val="1100"/>
              <a:buChar char="●"/>
              <a:defRPr>
                <a:solidFill>
                  <a:schemeClr val="accent2"/>
                </a:solidFill>
              </a:defRPr>
            </a:lvl4pPr>
            <a:lvl5pPr indent="-298450" lvl="4" marL="2286000">
              <a:spcBef>
                <a:spcPts val="1600"/>
              </a:spcBef>
              <a:spcAft>
                <a:spcPts val="0"/>
              </a:spcAft>
              <a:buClr>
                <a:schemeClr val="accent2"/>
              </a:buClr>
              <a:buSzPts val="1100"/>
              <a:buChar char="○"/>
              <a:defRPr>
                <a:solidFill>
                  <a:schemeClr val="accent2"/>
                </a:solidFill>
              </a:defRPr>
            </a:lvl5pPr>
            <a:lvl6pPr indent="-298450" lvl="5" marL="2743200">
              <a:spcBef>
                <a:spcPts val="1600"/>
              </a:spcBef>
              <a:spcAft>
                <a:spcPts val="0"/>
              </a:spcAft>
              <a:buClr>
                <a:schemeClr val="accent2"/>
              </a:buClr>
              <a:buSzPts val="1100"/>
              <a:buChar char="■"/>
              <a:defRPr>
                <a:solidFill>
                  <a:schemeClr val="accent2"/>
                </a:solidFill>
              </a:defRPr>
            </a:lvl6pPr>
            <a:lvl7pPr indent="-298450" lvl="6" marL="3200400">
              <a:spcBef>
                <a:spcPts val="1600"/>
              </a:spcBef>
              <a:spcAft>
                <a:spcPts val="0"/>
              </a:spcAft>
              <a:buClr>
                <a:schemeClr val="accent2"/>
              </a:buClr>
              <a:buSzPts val="1100"/>
              <a:buChar char="●"/>
              <a:defRPr>
                <a:solidFill>
                  <a:schemeClr val="accent2"/>
                </a:solidFill>
              </a:defRPr>
            </a:lvl7pPr>
            <a:lvl8pPr indent="-298450" lvl="7" marL="3657600">
              <a:spcBef>
                <a:spcPts val="1600"/>
              </a:spcBef>
              <a:spcAft>
                <a:spcPts val="0"/>
              </a:spcAft>
              <a:buClr>
                <a:schemeClr val="accent2"/>
              </a:buClr>
              <a:buSzPts val="1100"/>
              <a:buChar char="○"/>
              <a:defRPr>
                <a:solidFill>
                  <a:schemeClr val="accent2"/>
                </a:solidFill>
              </a:defRPr>
            </a:lvl8pPr>
            <a:lvl9pPr indent="-298450" lvl="8" marL="4114800">
              <a:spcBef>
                <a:spcPts val="1600"/>
              </a:spcBef>
              <a:spcAft>
                <a:spcPts val="1600"/>
              </a:spcAft>
              <a:buClr>
                <a:schemeClr val="accent2"/>
              </a:buClr>
              <a:buSzPts val="1100"/>
              <a:buChar char="■"/>
              <a:defRPr>
                <a:solidFill>
                  <a:schemeClr val="accent2"/>
                </a:solidFill>
              </a:defRPr>
            </a:lvl9pPr>
          </a:lstStyle>
          <a:p/>
        </p:txBody>
      </p:sp>
      <p:sp>
        <p:nvSpPr>
          <p:cNvPr id="40" name="Google Shape;40;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accent3"/>
        </a:solidFill>
      </p:bgPr>
    </p:bg>
    <p:spTree>
      <p:nvGrpSpPr>
        <p:cNvPr id="41" name="Shape 41"/>
        <p:cNvGrpSpPr/>
        <p:nvPr/>
      </p:nvGrpSpPr>
      <p:grpSpPr>
        <a:xfrm>
          <a:off x="0" y="0"/>
          <a:ext cx="0" cy="0"/>
          <a:chOff x="0" y="0"/>
          <a:chExt cx="0" cy="0"/>
        </a:xfrm>
      </p:grpSpPr>
      <p:sp>
        <p:nvSpPr>
          <p:cNvPr id="42" name="Google Shape;42;p8"/>
          <p:cNvSpPr txBox="1"/>
          <p:nvPr>
            <p:ph type="title"/>
          </p:nvPr>
        </p:nvSpPr>
        <p:spPr>
          <a:xfrm>
            <a:off x="311675" y="798600"/>
            <a:ext cx="6247800" cy="3546300"/>
          </a:xfrm>
          <a:prstGeom prst="rect">
            <a:avLst/>
          </a:prstGeom>
        </p:spPr>
        <p:txBody>
          <a:bodyPr anchorCtr="0" anchor="ctr" bIns="91425" lIns="91425" spcFirstLastPara="1" rIns="91425" wrap="square" tIns="91425">
            <a:noAutofit/>
          </a:bodyPr>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p:txBody>
      </p:sp>
      <p:sp>
        <p:nvSpPr>
          <p:cNvPr id="43" name="Google Shape;43;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44" name="Shape 44"/>
        <p:cNvGrpSpPr/>
        <p:nvPr/>
      </p:nvGrpSpPr>
      <p:grpSpPr>
        <a:xfrm>
          <a:off x="0" y="0"/>
          <a:ext cx="0" cy="0"/>
          <a:chOff x="0" y="0"/>
          <a:chExt cx="0" cy="0"/>
        </a:xfrm>
      </p:grpSpPr>
      <p:sp>
        <p:nvSpPr>
          <p:cNvPr id="45" name="Google Shape;45;p9"/>
          <p:cNvSpPr/>
          <p:nvPr/>
        </p:nvSpPr>
        <p:spPr>
          <a:xfrm>
            <a:off x="0" y="0"/>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 name="Google Shape;46;p9"/>
          <p:cNvSpPr txBox="1"/>
          <p:nvPr>
            <p:ph type="title"/>
          </p:nvPr>
        </p:nvSpPr>
        <p:spPr>
          <a:xfrm>
            <a:off x="311300" y="500925"/>
            <a:ext cx="3704400" cy="2049600"/>
          </a:xfrm>
          <a:prstGeom prst="rect">
            <a:avLst/>
          </a:prstGeom>
        </p:spPr>
        <p:txBody>
          <a:bodyPr anchorCtr="0" anchor="t" bIns="91425" lIns="91425" spcFirstLastPara="1" rIns="91425" wrap="square" tIns="91425">
            <a:no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p:txBody>
      </p:sp>
      <p:sp>
        <p:nvSpPr>
          <p:cNvPr id="47" name="Google Shape;47;p9"/>
          <p:cNvSpPr txBox="1"/>
          <p:nvPr>
            <p:ph idx="1" type="subTitle"/>
          </p:nvPr>
        </p:nvSpPr>
        <p:spPr>
          <a:xfrm>
            <a:off x="304800" y="2626725"/>
            <a:ext cx="3704400" cy="9267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Clr>
                <a:schemeClr val="accent2"/>
              </a:buClr>
              <a:buSzPts val="1600"/>
              <a:buNone/>
              <a:defRPr sz="1600">
                <a:solidFill>
                  <a:schemeClr val="accent2"/>
                </a:solidFill>
              </a:defRPr>
            </a:lvl1pPr>
            <a:lvl2pPr lvl="1">
              <a:lnSpc>
                <a:spcPct val="100000"/>
              </a:lnSpc>
              <a:spcBef>
                <a:spcPts val="0"/>
              </a:spcBef>
              <a:spcAft>
                <a:spcPts val="0"/>
              </a:spcAft>
              <a:buClr>
                <a:schemeClr val="accent2"/>
              </a:buClr>
              <a:buSzPts val="1600"/>
              <a:buNone/>
              <a:defRPr sz="1600">
                <a:solidFill>
                  <a:schemeClr val="accent2"/>
                </a:solidFill>
              </a:defRPr>
            </a:lvl2pPr>
            <a:lvl3pPr lvl="2">
              <a:lnSpc>
                <a:spcPct val="100000"/>
              </a:lnSpc>
              <a:spcBef>
                <a:spcPts val="0"/>
              </a:spcBef>
              <a:spcAft>
                <a:spcPts val="0"/>
              </a:spcAft>
              <a:buClr>
                <a:schemeClr val="accent2"/>
              </a:buClr>
              <a:buSzPts val="1600"/>
              <a:buNone/>
              <a:defRPr sz="1600">
                <a:solidFill>
                  <a:schemeClr val="accent2"/>
                </a:solidFill>
              </a:defRPr>
            </a:lvl3pPr>
            <a:lvl4pPr lvl="3">
              <a:lnSpc>
                <a:spcPct val="100000"/>
              </a:lnSpc>
              <a:spcBef>
                <a:spcPts val="0"/>
              </a:spcBef>
              <a:spcAft>
                <a:spcPts val="0"/>
              </a:spcAft>
              <a:buClr>
                <a:schemeClr val="accent2"/>
              </a:buClr>
              <a:buSzPts val="1600"/>
              <a:buNone/>
              <a:defRPr sz="1600">
                <a:solidFill>
                  <a:schemeClr val="accent2"/>
                </a:solidFill>
              </a:defRPr>
            </a:lvl4pPr>
            <a:lvl5pPr lvl="4">
              <a:lnSpc>
                <a:spcPct val="100000"/>
              </a:lnSpc>
              <a:spcBef>
                <a:spcPts val="0"/>
              </a:spcBef>
              <a:spcAft>
                <a:spcPts val="0"/>
              </a:spcAft>
              <a:buClr>
                <a:schemeClr val="accent2"/>
              </a:buClr>
              <a:buSzPts val="1600"/>
              <a:buNone/>
              <a:defRPr sz="1600">
                <a:solidFill>
                  <a:schemeClr val="accent2"/>
                </a:solidFill>
              </a:defRPr>
            </a:lvl5pPr>
            <a:lvl6pPr lvl="5">
              <a:lnSpc>
                <a:spcPct val="100000"/>
              </a:lnSpc>
              <a:spcBef>
                <a:spcPts val="0"/>
              </a:spcBef>
              <a:spcAft>
                <a:spcPts val="0"/>
              </a:spcAft>
              <a:buClr>
                <a:schemeClr val="accent2"/>
              </a:buClr>
              <a:buSzPts val="1600"/>
              <a:buNone/>
              <a:defRPr sz="1600">
                <a:solidFill>
                  <a:schemeClr val="accent2"/>
                </a:solidFill>
              </a:defRPr>
            </a:lvl6pPr>
            <a:lvl7pPr lvl="6">
              <a:lnSpc>
                <a:spcPct val="100000"/>
              </a:lnSpc>
              <a:spcBef>
                <a:spcPts val="0"/>
              </a:spcBef>
              <a:spcAft>
                <a:spcPts val="0"/>
              </a:spcAft>
              <a:buClr>
                <a:schemeClr val="accent2"/>
              </a:buClr>
              <a:buSzPts val="1600"/>
              <a:buNone/>
              <a:defRPr sz="1600">
                <a:solidFill>
                  <a:schemeClr val="accent2"/>
                </a:solidFill>
              </a:defRPr>
            </a:lvl7pPr>
            <a:lvl8pPr lvl="7">
              <a:lnSpc>
                <a:spcPct val="100000"/>
              </a:lnSpc>
              <a:spcBef>
                <a:spcPts val="0"/>
              </a:spcBef>
              <a:spcAft>
                <a:spcPts val="0"/>
              </a:spcAft>
              <a:buClr>
                <a:schemeClr val="accent2"/>
              </a:buClr>
              <a:buSzPts val="1600"/>
              <a:buNone/>
              <a:defRPr sz="1600">
                <a:solidFill>
                  <a:schemeClr val="accent2"/>
                </a:solidFill>
              </a:defRPr>
            </a:lvl8pPr>
            <a:lvl9pPr lvl="8">
              <a:lnSpc>
                <a:spcPct val="100000"/>
              </a:lnSpc>
              <a:spcBef>
                <a:spcPts val="0"/>
              </a:spcBef>
              <a:spcAft>
                <a:spcPts val="0"/>
              </a:spcAft>
              <a:buClr>
                <a:schemeClr val="accent2"/>
              </a:buClr>
              <a:buSzPts val="1600"/>
              <a:buNone/>
              <a:defRPr sz="1600">
                <a:solidFill>
                  <a:schemeClr val="accent2"/>
                </a:solidFill>
              </a:defRPr>
            </a:lvl9pPr>
          </a:lstStyle>
          <a:p/>
        </p:txBody>
      </p:sp>
      <p:sp>
        <p:nvSpPr>
          <p:cNvPr id="48" name="Google Shape;48;p9"/>
          <p:cNvSpPr txBox="1"/>
          <p:nvPr>
            <p:ph idx="2" type="body"/>
          </p:nvPr>
        </p:nvSpPr>
        <p:spPr>
          <a:xfrm>
            <a:off x="4879025" y="500925"/>
            <a:ext cx="3954000" cy="41115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49" name="Google Shape;49;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50" name="Shape 50"/>
        <p:cNvGrpSpPr/>
        <p:nvPr/>
      </p:nvGrpSpPr>
      <p:grpSpPr>
        <a:xfrm>
          <a:off x="0" y="0"/>
          <a:ext cx="0" cy="0"/>
          <a:chOff x="0" y="0"/>
          <a:chExt cx="0" cy="0"/>
        </a:xfrm>
      </p:grpSpPr>
      <p:sp>
        <p:nvSpPr>
          <p:cNvPr id="51" name="Google Shape;51;p10"/>
          <p:cNvSpPr/>
          <p:nvPr/>
        </p:nvSpPr>
        <p:spPr>
          <a:xfrm>
            <a:off x="0" y="4369000"/>
            <a:ext cx="9144000" cy="7743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p10"/>
          <p:cNvSpPr txBox="1"/>
          <p:nvPr>
            <p:ph idx="1" type="body"/>
          </p:nvPr>
        </p:nvSpPr>
        <p:spPr>
          <a:xfrm>
            <a:off x="311700" y="4521400"/>
            <a:ext cx="7979400" cy="4605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Clr>
                <a:schemeClr val="lt1"/>
              </a:buClr>
              <a:buSzPts val="1300"/>
              <a:buFont typeface="Merriweather"/>
              <a:buNone/>
              <a:defRPr>
                <a:solidFill>
                  <a:schemeClr val="lt1"/>
                </a:solidFill>
                <a:latin typeface="Merriweather"/>
                <a:ea typeface="Merriweather"/>
                <a:cs typeface="Merriweather"/>
                <a:sym typeface="Merriweather"/>
              </a:defRPr>
            </a:lvl1pPr>
          </a:lstStyle>
          <a:p/>
        </p:txBody>
      </p:sp>
      <p:sp>
        <p:nvSpPr>
          <p:cNvPr id="53" name="Google Shape;5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paradigm">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1pPr>
            <a:lvl2pPr lvl="1">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2pPr>
            <a:lvl3pPr lvl="2">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3pPr>
            <a:lvl4pPr lvl="3">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4pPr>
            <a:lvl5pPr lvl="4">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5pPr>
            <a:lvl6pPr lvl="5">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6pPr>
            <a:lvl7pPr lvl="6">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7pPr>
            <a:lvl8pPr lvl="7">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8pPr>
            <a:lvl9pPr lvl="8">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11150" lvl="0" marL="457200">
              <a:lnSpc>
                <a:spcPct val="115000"/>
              </a:lnSpc>
              <a:spcBef>
                <a:spcPts val="0"/>
              </a:spcBef>
              <a:spcAft>
                <a:spcPts val="0"/>
              </a:spcAft>
              <a:buClr>
                <a:schemeClr val="dk2"/>
              </a:buClr>
              <a:buSzPts val="1300"/>
              <a:buFont typeface="Roboto"/>
              <a:buChar char="●"/>
              <a:defRPr sz="1300">
                <a:solidFill>
                  <a:schemeClr val="dk2"/>
                </a:solidFill>
                <a:latin typeface="Roboto"/>
                <a:ea typeface="Roboto"/>
                <a:cs typeface="Roboto"/>
                <a:sym typeface="Roboto"/>
              </a:defRPr>
            </a:lvl1pPr>
            <a:lvl2pPr indent="-298450" lvl="1" marL="91440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2pPr>
            <a:lvl3pPr indent="-298450" lvl="2" marL="137160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3pPr>
            <a:lvl4pPr indent="-298450" lvl="3" marL="182880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4pPr>
            <a:lvl5pPr indent="-298450" lvl="4" marL="228600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5pPr>
            <a:lvl6pPr indent="-298450" lvl="5" marL="274320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6pPr>
            <a:lvl7pPr indent="-298450" lvl="6" marL="320040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7pPr>
            <a:lvl8pPr indent="-298450" lvl="7" marL="365760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8pPr>
            <a:lvl9pPr indent="-298450" lvl="8" marL="4114800">
              <a:lnSpc>
                <a:spcPct val="115000"/>
              </a:lnSpc>
              <a:spcBef>
                <a:spcPts val="1600"/>
              </a:spcBef>
              <a:spcAft>
                <a:spcPts val="1600"/>
              </a:spcAft>
              <a:buClr>
                <a:schemeClr val="dk2"/>
              </a:buClr>
              <a:buSzPts val="1100"/>
              <a:buFont typeface="Roboto"/>
              <a:buChar char="■"/>
              <a:defRPr sz="1100">
                <a:solidFill>
                  <a:schemeClr val="dk2"/>
                </a:solidFill>
                <a:latin typeface="Roboto"/>
                <a:ea typeface="Roboto"/>
                <a:cs typeface="Roboto"/>
                <a:sym typeface="Robo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latin typeface="Roboto"/>
                <a:ea typeface="Roboto"/>
                <a:cs typeface="Roboto"/>
                <a:sym typeface="Roboto"/>
              </a:defRPr>
            </a:lvl1pPr>
            <a:lvl2pPr lvl="1" algn="r">
              <a:buNone/>
              <a:defRPr sz="1000">
                <a:solidFill>
                  <a:schemeClr val="dk2"/>
                </a:solidFill>
                <a:latin typeface="Roboto"/>
                <a:ea typeface="Roboto"/>
                <a:cs typeface="Roboto"/>
                <a:sym typeface="Roboto"/>
              </a:defRPr>
            </a:lvl2pPr>
            <a:lvl3pPr lvl="2" algn="r">
              <a:buNone/>
              <a:defRPr sz="1000">
                <a:solidFill>
                  <a:schemeClr val="dk2"/>
                </a:solidFill>
                <a:latin typeface="Roboto"/>
                <a:ea typeface="Roboto"/>
                <a:cs typeface="Roboto"/>
                <a:sym typeface="Roboto"/>
              </a:defRPr>
            </a:lvl3pPr>
            <a:lvl4pPr lvl="3" algn="r">
              <a:buNone/>
              <a:defRPr sz="1000">
                <a:solidFill>
                  <a:schemeClr val="dk2"/>
                </a:solidFill>
                <a:latin typeface="Roboto"/>
                <a:ea typeface="Roboto"/>
                <a:cs typeface="Roboto"/>
                <a:sym typeface="Roboto"/>
              </a:defRPr>
            </a:lvl4pPr>
            <a:lvl5pPr lvl="4" algn="r">
              <a:buNone/>
              <a:defRPr sz="1000">
                <a:solidFill>
                  <a:schemeClr val="dk2"/>
                </a:solidFill>
                <a:latin typeface="Roboto"/>
                <a:ea typeface="Roboto"/>
                <a:cs typeface="Roboto"/>
                <a:sym typeface="Roboto"/>
              </a:defRPr>
            </a:lvl5pPr>
            <a:lvl6pPr lvl="5" algn="r">
              <a:buNone/>
              <a:defRPr sz="1000">
                <a:solidFill>
                  <a:schemeClr val="dk2"/>
                </a:solidFill>
                <a:latin typeface="Roboto"/>
                <a:ea typeface="Roboto"/>
                <a:cs typeface="Roboto"/>
                <a:sym typeface="Roboto"/>
              </a:defRPr>
            </a:lvl6pPr>
            <a:lvl7pPr lvl="6" algn="r">
              <a:buNone/>
              <a:defRPr sz="1000">
                <a:solidFill>
                  <a:schemeClr val="dk2"/>
                </a:solidFill>
                <a:latin typeface="Roboto"/>
                <a:ea typeface="Roboto"/>
                <a:cs typeface="Roboto"/>
                <a:sym typeface="Roboto"/>
              </a:defRPr>
            </a:lvl7pPr>
            <a:lvl8pPr lvl="7" algn="r">
              <a:buNone/>
              <a:defRPr sz="1000">
                <a:solidFill>
                  <a:schemeClr val="dk2"/>
                </a:solidFill>
                <a:latin typeface="Roboto"/>
                <a:ea typeface="Roboto"/>
                <a:cs typeface="Roboto"/>
                <a:sym typeface="Roboto"/>
              </a:defRPr>
            </a:lvl8pPr>
            <a:lvl9pPr lvl="8" algn="r">
              <a:buNone/>
              <a:defRPr sz="1000">
                <a:solidFill>
                  <a:schemeClr val="dk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drive.google.com/file/d/1bt6howMcDn65ZRhv4pXpcQvYMRwnD_oy/view" TargetMode="Externa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 Id="rId3" Type="http://schemas.openxmlformats.org/officeDocument/2006/relationships/hyperlink" Target="http://drive.google.com/file/d/1r8dvTMtqi0FKu7K_bkdW_UXFL10VHqc5/view" TargetMode="Externa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 Id="rId3" Type="http://schemas.openxmlformats.org/officeDocument/2006/relationships/hyperlink" Target="http://drive.google.com/file/d/1leWAuoWytkDXI7z8zkAnnGu0YkfEK-Zr/view" TargetMode="Externa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hyperlink" Target="http://drive.google.com/file/d/1xGzdAWDonAoS1I2GaLrqCkG_F33WDBbQ/view" TargetMode="Externa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 Id="rId3" Type="http://schemas.openxmlformats.org/officeDocument/2006/relationships/image" Target="../media/image2.png"/><Relationship Id="rId4" Type="http://schemas.openxmlformats.org/officeDocument/2006/relationships/hyperlink" Target="http://drive.google.com/file/d/176z2A90beYNvYFojLHf3klcuxL1rF3gW/view" TargetMode="External"/><Relationship Id="rId5"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 Id="rId3" Type="http://schemas.openxmlformats.org/officeDocument/2006/relationships/hyperlink" Target="http://drive.google.com/file/d/1L3orbHB4mczI8cYkyGzInxX7_-wUV0YD/view" TargetMode="Externa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3" name="Shape 63"/>
        <p:cNvGrpSpPr/>
        <p:nvPr/>
      </p:nvGrpSpPr>
      <p:grpSpPr>
        <a:xfrm>
          <a:off x="0" y="0"/>
          <a:ext cx="0" cy="0"/>
          <a:chOff x="0" y="0"/>
          <a:chExt cx="0" cy="0"/>
        </a:xfrm>
      </p:grpSpPr>
      <p:sp>
        <p:nvSpPr>
          <p:cNvPr id="64" name="Google Shape;64;p13"/>
          <p:cNvSpPr txBox="1"/>
          <p:nvPr>
            <p:ph type="ctrTitle"/>
          </p:nvPr>
        </p:nvSpPr>
        <p:spPr>
          <a:xfrm>
            <a:off x="311700" y="539725"/>
            <a:ext cx="8520600" cy="1282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Road Safe Phone Case</a:t>
            </a:r>
            <a:endParaRPr/>
          </a:p>
        </p:txBody>
      </p:sp>
      <p:sp>
        <p:nvSpPr>
          <p:cNvPr id="65" name="Google Shape;65;p13"/>
          <p:cNvSpPr txBox="1"/>
          <p:nvPr>
            <p:ph idx="1" type="subTitle"/>
          </p:nvPr>
        </p:nvSpPr>
        <p:spPr>
          <a:xfrm>
            <a:off x="311700" y="1878550"/>
            <a:ext cx="4983900" cy="738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Members: Ali Almadami, Isaac Kosgey, Philip Markose, Shuang Li, Shihab Al Balushi, Chad Korby</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Client: Christine Shea-Hunt </a:t>
            </a:r>
            <a:endParaRPr/>
          </a:p>
        </p:txBody>
      </p:sp>
      <p:pic>
        <p:nvPicPr>
          <p:cNvPr id="66" name="Google Shape;66;p13" title="Introduction-Chad Korby.mp3">
            <a:hlinkClick r:id="rId3"/>
          </p:cNvPr>
          <p:cNvPicPr preferRelativeResize="0"/>
          <p:nvPr/>
        </p:nvPicPr>
        <p:blipFill>
          <a:blip r:embed="rId4">
            <a:alphaModFix/>
          </a:blip>
          <a:stretch>
            <a:fillRect/>
          </a:stretch>
        </p:blipFill>
        <p:spPr>
          <a:xfrm>
            <a:off x="152400" y="2769250"/>
            <a:ext cx="457200" cy="4572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0" name="Shape 70"/>
        <p:cNvGrpSpPr/>
        <p:nvPr/>
      </p:nvGrpSpPr>
      <p:grpSpPr>
        <a:xfrm>
          <a:off x="0" y="0"/>
          <a:ext cx="0" cy="0"/>
          <a:chOff x="0" y="0"/>
          <a:chExt cx="0" cy="0"/>
        </a:xfrm>
      </p:grpSpPr>
      <p:sp>
        <p:nvSpPr>
          <p:cNvPr id="71" name="Google Shape;71;p14"/>
          <p:cNvSpPr txBox="1"/>
          <p:nvPr>
            <p:ph idx="1" type="body"/>
          </p:nvPr>
        </p:nvSpPr>
        <p:spPr>
          <a:xfrm>
            <a:off x="311700" y="1505700"/>
            <a:ext cx="3999900" cy="3076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800"/>
              <a:t>Software budget - $124</a:t>
            </a:r>
            <a:endParaRPr b="1" sz="1800"/>
          </a:p>
          <a:p>
            <a:pPr indent="0" lvl="0" marL="0" rtl="0" algn="l">
              <a:spcBef>
                <a:spcPts val="1600"/>
              </a:spcBef>
              <a:spcAft>
                <a:spcPts val="0"/>
              </a:spcAft>
              <a:buNone/>
            </a:pPr>
            <a:r>
              <a:rPr b="1" lang="en"/>
              <a:t>Frontend:</a:t>
            </a:r>
            <a:endParaRPr b="1"/>
          </a:p>
          <a:p>
            <a:pPr indent="0" lvl="0" marL="0" rtl="0" algn="l">
              <a:spcBef>
                <a:spcPts val="1600"/>
              </a:spcBef>
              <a:spcAft>
                <a:spcPts val="0"/>
              </a:spcAft>
              <a:buNone/>
            </a:pPr>
            <a:r>
              <a:rPr lang="en"/>
              <a:t>Android: </a:t>
            </a:r>
            <a:r>
              <a:rPr lang="en"/>
              <a:t>Android Studio - Free</a:t>
            </a:r>
            <a:endParaRPr/>
          </a:p>
          <a:p>
            <a:pPr indent="0" lvl="0" marL="0" rtl="0" algn="l">
              <a:spcBef>
                <a:spcPts val="1600"/>
              </a:spcBef>
              <a:spcAft>
                <a:spcPts val="0"/>
              </a:spcAft>
              <a:buNone/>
            </a:pPr>
            <a:r>
              <a:rPr lang="en"/>
              <a:t>iOS:</a:t>
            </a:r>
            <a:r>
              <a:rPr lang="en"/>
              <a:t> </a:t>
            </a:r>
            <a:r>
              <a:rPr lang="en"/>
              <a:t>Xcode - Free</a:t>
            </a:r>
            <a:endParaRPr/>
          </a:p>
          <a:p>
            <a:pPr indent="0" lvl="0" marL="0" rtl="0" algn="l">
              <a:spcBef>
                <a:spcPts val="1600"/>
              </a:spcBef>
              <a:spcAft>
                <a:spcPts val="0"/>
              </a:spcAft>
              <a:buNone/>
            </a:pPr>
            <a:r>
              <a:rPr b="1" lang="en"/>
              <a:t>Backend: </a:t>
            </a:r>
            <a:r>
              <a:rPr lang="en"/>
              <a:t>GCP - Free</a:t>
            </a:r>
            <a:endParaRPr/>
          </a:p>
          <a:p>
            <a:pPr indent="0" lvl="0" marL="0" rtl="0" algn="l">
              <a:spcBef>
                <a:spcPts val="1600"/>
              </a:spcBef>
              <a:spcAft>
                <a:spcPts val="0"/>
              </a:spcAft>
              <a:buNone/>
            </a:pPr>
            <a:r>
              <a:rPr b="1" lang="en"/>
              <a:t>Distribution:</a:t>
            </a:r>
            <a:endParaRPr b="1"/>
          </a:p>
          <a:p>
            <a:pPr indent="0" lvl="0" marL="0" rtl="0" algn="l">
              <a:spcBef>
                <a:spcPts val="1600"/>
              </a:spcBef>
              <a:spcAft>
                <a:spcPts val="0"/>
              </a:spcAft>
              <a:buNone/>
            </a:pPr>
            <a:r>
              <a:rPr lang="en"/>
              <a:t>Google Play Store - $25</a:t>
            </a:r>
            <a:endParaRPr/>
          </a:p>
          <a:p>
            <a:pPr indent="0" lvl="0" marL="0" rtl="0" algn="l">
              <a:spcBef>
                <a:spcPts val="1600"/>
              </a:spcBef>
              <a:spcAft>
                <a:spcPts val="1600"/>
              </a:spcAft>
              <a:buNone/>
            </a:pPr>
            <a:r>
              <a:rPr lang="en"/>
              <a:t>App Store - $99/yr</a:t>
            </a:r>
            <a:endParaRPr/>
          </a:p>
        </p:txBody>
      </p:sp>
      <p:sp>
        <p:nvSpPr>
          <p:cNvPr id="72" name="Google Shape;72;p14"/>
          <p:cNvSpPr txBox="1"/>
          <p:nvPr>
            <p:ph type="title"/>
          </p:nvPr>
        </p:nvSpPr>
        <p:spPr>
          <a:xfrm>
            <a:off x="311725" y="500925"/>
            <a:ext cx="8520600" cy="62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Economic Requirements</a:t>
            </a:r>
            <a:endParaRPr/>
          </a:p>
        </p:txBody>
      </p:sp>
      <p:sp>
        <p:nvSpPr>
          <p:cNvPr id="73" name="Google Shape;73;p14"/>
          <p:cNvSpPr txBox="1"/>
          <p:nvPr>
            <p:ph idx="2" type="body"/>
          </p:nvPr>
        </p:nvSpPr>
        <p:spPr>
          <a:xfrm>
            <a:off x="4832400" y="1505700"/>
            <a:ext cx="3999900" cy="3076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800"/>
              <a:t>Hardware budget - $110</a:t>
            </a:r>
            <a:endParaRPr b="1" sz="1800"/>
          </a:p>
          <a:p>
            <a:pPr indent="0" lvl="0" marL="0" rtl="0" algn="l">
              <a:spcBef>
                <a:spcPts val="1600"/>
              </a:spcBef>
              <a:spcAft>
                <a:spcPts val="0"/>
              </a:spcAft>
              <a:buNone/>
            </a:pPr>
            <a:r>
              <a:rPr lang="en"/>
              <a:t>ECU splitter - $20</a:t>
            </a:r>
            <a:endParaRPr/>
          </a:p>
          <a:p>
            <a:pPr indent="0" lvl="0" marL="0" rtl="0" algn="l">
              <a:spcBef>
                <a:spcPts val="1600"/>
              </a:spcBef>
              <a:spcAft>
                <a:spcPts val="0"/>
              </a:spcAft>
              <a:buNone/>
            </a:pPr>
            <a:r>
              <a:rPr lang="en"/>
              <a:t>Bluetooth Transmitter - $30</a:t>
            </a:r>
            <a:endParaRPr/>
          </a:p>
          <a:p>
            <a:pPr indent="0" lvl="0" marL="0" rtl="0" algn="l">
              <a:spcBef>
                <a:spcPts val="1600"/>
              </a:spcBef>
              <a:spcAft>
                <a:spcPts val="0"/>
              </a:spcAft>
              <a:buNone/>
            </a:pPr>
            <a:r>
              <a:rPr lang="en"/>
              <a:t>Multiple PCB boards - $10</a:t>
            </a:r>
            <a:endParaRPr/>
          </a:p>
          <a:p>
            <a:pPr indent="0" lvl="0" marL="0" rtl="0" algn="l">
              <a:spcBef>
                <a:spcPts val="1600"/>
              </a:spcBef>
              <a:spcAft>
                <a:spcPts val="0"/>
              </a:spcAft>
              <a:buNone/>
            </a:pPr>
            <a:r>
              <a:rPr lang="en"/>
              <a:t>Circuit Assembly Kit - $50</a:t>
            </a:r>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pic>
        <p:nvPicPr>
          <p:cNvPr id="74" name="Google Shape;74;p14" title="Economic Requirements - Shuang (online-audio-converter.com).mp3">
            <a:hlinkClick r:id="rId3"/>
          </p:cNvPr>
          <p:cNvPicPr preferRelativeResize="0"/>
          <p:nvPr/>
        </p:nvPicPr>
        <p:blipFill>
          <a:blip r:embed="rId4">
            <a:alphaModFix/>
          </a:blip>
          <a:stretch>
            <a:fillRect/>
          </a:stretch>
        </p:blipFill>
        <p:spPr>
          <a:xfrm>
            <a:off x="152400" y="4734300"/>
            <a:ext cx="256800" cy="2568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8" name="Shape 78"/>
        <p:cNvGrpSpPr/>
        <p:nvPr/>
      </p:nvGrpSpPr>
      <p:grpSpPr>
        <a:xfrm>
          <a:off x="0" y="0"/>
          <a:ext cx="0" cy="0"/>
          <a:chOff x="0" y="0"/>
          <a:chExt cx="0" cy="0"/>
        </a:xfrm>
      </p:grpSpPr>
      <p:sp>
        <p:nvSpPr>
          <p:cNvPr id="79" name="Google Shape;79;p15"/>
          <p:cNvSpPr txBox="1"/>
          <p:nvPr>
            <p:ph type="title"/>
          </p:nvPr>
        </p:nvSpPr>
        <p:spPr>
          <a:xfrm>
            <a:off x="311725" y="500925"/>
            <a:ext cx="8520600" cy="62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Requirements - Functional (Software)</a:t>
            </a:r>
            <a:endParaRPr/>
          </a:p>
        </p:txBody>
      </p:sp>
      <p:sp>
        <p:nvSpPr>
          <p:cNvPr id="80" name="Google Shape;80;p15"/>
          <p:cNvSpPr txBox="1"/>
          <p:nvPr>
            <p:ph idx="1" type="body"/>
          </p:nvPr>
        </p:nvSpPr>
        <p:spPr>
          <a:xfrm>
            <a:off x="311700" y="1505700"/>
            <a:ext cx="8520600" cy="3076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Frontend:</a:t>
            </a:r>
            <a:endParaRPr b="1"/>
          </a:p>
          <a:p>
            <a:pPr indent="0" lvl="0" marL="0" rtl="0" algn="l">
              <a:spcBef>
                <a:spcPts val="1600"/>
              </a:spcBef>
              <a:spcAft>
                <a:spcPts val="0"/>
              </a:spcAft>
              <a:buNone/>
            </a:pPr>
            <a:r>
              <a:rPr lang="en"/>
              <a:t>A friendly user interface that is easy to use.</a:t>
            </a:r>
            <a:endParaRPr/>
          </a:p>
          <a:p>
            <a:pPr indent="0" lvl="0" marL="0" rtl="0" algn="l">
              <a:spcBef>
                <a:spcPts val="1600"/>
              </a:spcBef>
              <a:spcAft>
                <a:spcPts val="0"/>
              </a:spcAft>
              <a:buNone/>
            </a:pPr>
            <a:r>
              <a:rPr b="1" lang="en"/>
              <a:t>Backend:</a:t>
            </a:r>
            <a:endParaRPr b="1"/>
          </a:p>
          <a:p>
            <a:pPr indent="0" lvl="0" marL="0" rtl="0" algn="l">
              <a:spcBef>
                <a:spcPts val="1600"/>
              </a:spcBef>
              <a:spcAft>
                <a:spcPts val="0"/>
              </a:spcAft>
              <a:buNone/>
            </a:pPr>
            <a:r>
              <a:rPr lang="en"/>
              <a:t>The ability to store specific data about the user.</a:t>
            </a:r>
            <a:endParaRPr/>
          </a:p>
          <a:p>
            <a:pPr indent="0" lvl="0" marL="0" rtl="0" algn="l">
              <a:spcBef>
                <a:spcPts val="1600"/>
              </a:spcBef>
              <a:spcAft>
                <a:spcPts val="0"/>
              </a:spcAft>
              <a:buNone/>
            </a:pPr>
            <a:r>
              <a:rPr lang="en"/>
              <a:t>The ability to use bluetooth connection to communicate with devices and to use the internet to communicate with other users.</a:t>
            </a:r>
            <a:endParaRPr/>
          </a:p>
          <a:p>
            <a:pPr indent="0" lvl="0" marL="0" rtl="0" algn="l">
              <a:spcBef>
                <a:spcPts val="1600"/>
              </a:spcBef>
              <a:spcAft>
                <a:spcPts val="1600"/>
              </a:spcAft>
              <a:buNone/>
            </a:pPr>
            <a:r>
              <a:rPr lang="en"/>
              <a:t>The ability to halt the activity of the phone while driving.</a:t>
            </a:r>
            <a:endParaRPr/>
          </a:p>
        </p:txBody>
      </p:sp>
      <p:pic>
        <p:nvPicPr>
          <p:cNvPr id="81" name="Google Shape;81;p15" title="Recording.mp3">
            <a:hlinkClick r:id="rId3"/>
          </p:cNvPr>
          <p:cNvPicPr preferRelativeResize="0"/>
          <p:nvPr/>
        </p:nvPicPr>
        <p:blipFill>
          <a:blip r:embed="rId4">
            <a:alphaModFix/>
          </a:blip>
          <a:stretch>
            <a:fillRect/>
          </a:stretch>
        </p:blipFill>
        <p:spPr>
          <a:xfrm>
            <a:off x="152400" y="4734300"/>
            <a:ext cx="256800" cy="256800"/>
          </a:xfrm>
          <a:prstGeom prst="rect">
            <a:avLst/>
          </a:prstGeom>
          <a:noFill/>
          <a:ln>
            <a:noFill/>
          </a:ln>
          <a:effectLst>
            <a:outerShdw blurRad="57150" rotWithShape="0" algn="bl" dir="5400000" dist="19050">
              <a:srgbClr val="000000">
                <a:alpha val="50000"/>
              </a:srgbClr>
            </a:outerShdw>
          </a:effectLst>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5" name="Shape 85"/>
        <p:cNvGrpSpPr/>
        <p:nvPr/>
      </p:nvGrpSpPr>
      <p:grpSpPr>
        <a:xfrm>
          <a:off x="0" y="0"/>
          <a:ext cx="0" cy="0"/>
          <a:chOff x="0" y="0"/>
          <a:chExt cx="0" cy="0"/>
        </a:xfrm>
      </p:grpSpPr>
      <p:sp>
        <p:nvSpPr>
          <p:cNvPr id="86" name="Google Shape;86;p16"/>
          <p:cNvSpPr txBox="1"/>
          <p:nvPr>
            <p:ph type="title"/>
          </p:nvPr>
        </p:nvSpPr>
        <p:spPr>
          <a:xfrm>
            <a:off x="311725" y="500925"/>
            <a:ext cx="8520600" cy="62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a:t>
            </a:r>
            <a:r>
              <a:rPr lang="en"/>
              <a:t>equirements - Functional (Hardware)</a:t>
            </a:r>
            <a:endParaRPr/>
          </a:p>
        </p:txBody>
      </p:sp>
      <p:sp>
        <p:nvSpPr>
          <p:cNvPr id="87" name="Google Shape;87;p16"/>
          <p:cNvSpPr txBox="1"/>
          <p:nvPr>
            <p:ph idx="1" type="body"/>
          </p:nvPr>
        </p:nvSpPr>
        <p:spPr>
          <a:xfrm>
            <a:off x="311700" y="1505700"/>
            <a:ext cx="8520600" cy="3101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Frontend:</a:t>
            </a:r>
            <a:endParaRPr b="1"/>
          </a:p>
          <a:p>
            <a:pPr indent="0" lvl="0" marL="0" rtl="0" algn="l">
              <a:spcBef>
                <a:spcPts val="1600"/>
              </a:spcBef>
              <a:spcAft>
                <a:spcPts val="0"/>
              </a:spcAft>
              <a:buNone/>
            </a:pPr>
            <a:r>
              <a:rPr lang="en"/>
              <a:t>A simple, closed, industrial looking box. </a:t>
            </a:r>
            <a:endParaRPr/>
          </a:p>
          <a:p>
            <a:pPr indent="0" lvl="0" marL="0" rtl="0" algn="l">
              <a:spcBef>
                <a:spcPts val="1600"/>
              </a:spcBef>
              <a:spcAft>
                <a:spcPts val="0"/>
              </a:spcAft>
              <a:buNone/>
            </a:pPr>
            <a:r>
              <a:rPr b="1" lang="en"/>
              <a:t>Backend:</a:t>
            </a:r>
            <a:endParaRPr b="1"/>
          </a:p>
          <a:p>
            <a:pPr indent="0" lvl="0" marL="0" rtl="0" algn="l">
              <a:spcBef>
                <a:spcPts val="1600"/>
              </a:spcBef>
              <a:spcAft>
                <a:spcPts val="0"/>
              </a:spcAft>
              <a:buNone/>
            </a:pPr>
            <a:r>
              <a:rPr lang="en"/>
              <a:t>ECU splitter.</a:t>
            </a:r>
            <a:endParaRPr/>
          </a:p>
          <a:p>
            <a:pPr indent="0" lvl="0" marL="0" rtl="0" algn="l">
              <a:spcBef>
                <a:spcPts val="1600"/>
              </a:spcBef>
              <a:spcAft>
                <a:spcPts val="0"/>
              </a:spcAft>
              <a:buNone/>
            </a:pPr>
            <a:r>
              <a:rPr lang="en"/>
              <a:t>Multiple PCB boards. </a:t>
            </a:r>
            <a:endParaRPr/>
          </a:p>
          <a:p>
            <a:pPr indent="0" lvl="0" marL="0" rtl="0" algn="l">
              <a:spcBef>
                <a:spcPts val="1600"/>
              </a:spcBef>
              <a:spcAft>
                <a:spcPts val="0"/>
              </a:spcAft>
              <a:buNone/>
            </a:pPr>
            <a:r>
              <a:rPr lang="en"/>
              <a:t>Battery. </a:t>
            </a:r>
            <a:endParaRPr/>
          </a:p>
          <a:p>
            <a:pPr indent="0" lvl="0" marL="0" rtl="0" algn="l">
              <a:spcBef>
                <a:spcPts val="1600"/>
              </a:spcBef>
              <a:spcAft>
                <a:spcPts val="0"/>
              </a:spcAft>
              <a:buNone/>
            </a:pPr>
            <a:r>
              <a:rPr lang="en"/>
              <a:t>Bluetooth transmitter. </a:t>
            </a:r>
            <a:endParaRPr/>
          </a:p>
          <a:p>
            <a:pPr indent="0" lvl="0" marL="0" rtl="0" algn="l">
              <a:spcBef>
                <a:spcPts val="1600"/>
              </a:spcBef>
              <a:spcAft>
                <a:spcPts val="1600"/>
              </a:spcAft>
              <a:buNone/>
            </a:pPr>
            <a:r>
              <a:t/>
            </a:r>
            <a:endParaRPr/>
          </a:p>
        </p:txBody>
      </p:sp>
      <p:pic>
        <p:nvPicPr>
          <p:cNvPr id="88" name="Google Shape;88;p16" title="Hardwear Requirements (online-audio-converter.com).mp3">
            <a:hlinkClick r:id="rId3"/>
          </p:cNvPr>
          <p:cNvPicPr preferRelativeResize="0"/>
          <p:nvPr/>
        </p:nvPicPr>
        <p:blipFill>
          <a:blip r:embed="rId4">
            <a:alphaModFix/>
          </a:blip>
          <a:stretch>
            <a:fillRect/>
          </a:stretch>
        </p:blipFill>
        <p:spPr>
          <a:xfrm>
            <a:off x="152400" y="4759800"/>
            <a:ext cx="231300" cy="2313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2" name="Shape 92"/>
        <p:cNvGrpSpPr/>
        <p:nvPr/>
      </p:nvGrpSpPr>
      <p:grpSpPr>
        <a:xfrm>
          <a:off x="0" y="0"/>
          <a:ext cx="0" cy="0"/>
          <a:chOff x="0" y="0"/>
          <a:chExt cx="0" cy="0"/>
        </a:xfrm>
      </p:grpSpPr>
      <p:sp>
        <p:nvSpPr>
          <p:cNvPr id="93" name="Google Shape;93;p17"/>
          <p:cNvSpPr txBox="1"/>
          <p:nvPr>
            <p:ph type="title"/>
          </p:nvPr>
        </p:nvSpPr>
        <p:spPr>
          <a:xfrm>
            <a:off x="311725" y="500925"/>
            <a:ext cx="8520600" cy="62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Environmental</a:t>
            </a:r>
            <a:endParaRPr/>
          </a:p>
        </p:txBody>
      </p:sp>
      <p:sp>
        <p:nvSpPr>
          <p:cNvPr id="94" name="Google Shape;94;p17"/>
          <p:cNvSpPr txBox="1"/>
          <p:nvPr>
            <p:ph idx="1" type="body"/>
          </p:nvPr>
        </p:nvSpPr>
        <p:spPr>
          <a:xfrm>
            <a:off x="311700" y="1505700"/>
            <a:ext cx="3999900" cy="3076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600"/>
              <a:t>Surrounding temperature:</a:t>
            </a:r>
            <a:endParaRPr sz="1600"/>
          </a:p>
          <a:p>
            <a:pPr indent="0" lvl="0" marL="0" rtl="0" algn="l">
              <a:spcBef>
                <a:spcPts val="1600"/>
              </a:spcBef>
              <a:spcAft>
                <a:spcPts val="0"/>
              </a:spcAft>
              <a:buNone/>
            </a:pPr>
            <a:r>
              <a:t/>
            </a:r>
            <a:endParaRPr sz="1600"/>
          </a:p>
          <a:p>
            <a:pPr indent="0" lvl="0" marL="0" rtl="0" algn="l">
              <a:spcBef>
                <a:spcPts val="1600"/>
              </a:spcBef>
              <a:spcAft>
                <a:spcPts val="0"/>
              </a:spcAft>
              <a:buNone/>
            </a:pPr>
            <a:r>
              <a:t/>
            </a:r>
            <a:endParaRPr sz="600"/>
          </a:p>
          <a:p>
            <a:pPr indent="0" lvl="0" marL="0" rtl="0" algn="l">
              <a:spcBef>
                <a:spcPts val="1600"/>
              </a:spcBef>
              <a:spcAft>
                <a:spcPts val="0"/>
              </a:spcAft>
              <a:buNone/>
            </a:pPr>
            <a:r>
              <a:t/>
            </a:r>
            <a:endParaRPr sz="600"/>
          </a:p>
          <a:p>
            <a:pPr indent="0" lvl="0" marL="0" rtl="0" algn="l">
              <a:spcBef>
                <a:spcPts val="1600"/>
              </a:spcBef>
              <a:spcAft>
                <a:spcPts val="0"/>
              </a:spcAft>
              <a:buNone/>
            </a:pPr>
            <a:r>
              <a:rPr lang="en" sz="1800"/>
              <a:t>Vehicle activity</a:t>
            </a:r>
            <a:endParaRPr sz="1800"/>
          </a:p>
          <a:p>
            <a:pPr indent="-330200" lvl="0" marL="457200" rtl="0" algn="l">
              <a:spcBef>
                <a:spcPts val="1600"/>
              </a:spcBef>
              <a:spcAft>
                <a:spcPts val="0"/>
              </a:spcAft>
              <a:buSzPts val="1600"/>
              <a:buChar char="●"/>
            </a:pPr>
            <a:r>
              <a:rPr lang="en" sz="1600"/>
              <a:t>Speed bumps</a:t>
            </a:r>
            <a:endParaRPr sz="1600"/>
          </a:p>
          <a:p>
            <a:pPr indent="-330200" lvl="0" marL="457200" rtl="0" algn="l">
              <a:spcBef>
                <a:spcPts val="0"/>
              </a:spcBef>
              <a:spcAft>
                <a:spcPts val="0"/>
              </a:spcAft>
              <a:buSzPts val="1600"/>
              <a:buChar char="●"/>
            </a:pPr>
            <a:r>
              <a:rPr lang="en" sz="1600"/>
              <a:t>Hard acceleration/braking</a:t>
            </a:r>
            <a:endParaRPr sz="1600"/>
          </a:p>
          <a:p>
            <a:pPr indent="-330200" lvl="0" marL="457200" rtl="0" algn="l">
              <a:spcBef>
                <a:spcPts val="0"/>
              </a:spcBef>
              <a:spcAft>
                <a:spcPts val="0"/>
              </a:spcAft>
              <a:buSzPts val="1600"/>
              <a:buChar char="●"/>
            </a:pPr>
            <a:r>
              <a:rPr lang="en" sz="1600"/>
              <a:t>Reasonable car accidents</a:t>
            </a:r>
            <a:endParaRPr sz="1600"/>
          </a:p>
          <a:p>
            <a:pPr indent="0" lvl="0" marL="0" rtl="0" algn="l">
              <a:spcBef>
                <a:spcPts val="1600"/>
              </a:spcBef>
              <a:spcAft>
                <a:spcPts val="1600"/>
              </a:spcAft>
              <a:buNone/>
            </a:pPr>
            <a:r>
              <a:t/>
            </a:r>
            <a:endParaRPr/>
          </a:p>
        </p:txBody>
      </p:sp>
      <p:pic>
        <p:nvPicPr>
          <p:cNvPr id="95" name="Google Shape;95;p17"/>
          <p:cNvPicPr preferRelativeResize="0"/>
          <p:nvPr/>
        </p:nvPicPr>
        <p:blipFill rotWithShape="1">
          <a:blip r:embed="rId3">
            <a:alphaModFix/>
          </a:blip>
          <a:srcRect b="39376" l="10194" r="5481" t="30723"/>
          <a:stretch/>
        </p:blipFill>
        <p:spPr>
          <a:xfrm flipH="1">
            <a:off x="2417299" y="2062250"/>
            <a:ext cx="3861646" cy="509500"/>
          </a:xfrm>
          <a:prstGeom prst="rect">
            <a:avLst/>
          </a:prstGeom>
          <a:noFill/>
          <a:ln>
            <a:noFill/>
          </a:ln>
        </p:spPr>
      </p:pic>
      <p:sp>
        <p:nvSpPr>
          <p:cNvPr id="96" name="Google Shape;96;p17"/>
          <p:cNvSpPr txBox="1"/>
          <p:nvPr/>
        </p:nvSpPr>
        <p:spPr>
          <a:xfrm>
            <a:off x="2027850" y="2632175"/>
            <a:ext cx="1155000" cy="429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a:latin typeface="Roboto"/>
                <a:ea typeface="Roboto"/>
                <a:cs typeface="Roboto"/>
                <a:sym typeface="Roboto"/>
              </a:rPr>
              <a:t>Iowa Winter</a:t>
            </a:r>
            <a:endParaRPr>
              <a:latin typeface="Roboto"/>
              <a:ea typeface="Roboto"/>
              <a:cs typeface="Roboto"/>
              <a:sym typeface="Roboto"/>
            </a:endParaRPr>
          </a:p>
        </p:txBody>
      </p:sp>
      <p:sp>
        <p:nvSpPr>
          <p:cNvPr id="97" name="Google Shape;97;p17"/>
          <p:cNvSpPr/>
          <p:nvPr/>
        </p:nvSpPr>
        <p:spPr>
          <a:xfrm>
            <a:off x="2518050" y="2317025"/>
            <a:ext cx="174600" cy="161100"/>
          </a:xfrm>
          <a:prstGeom prst="triangle">
            <a:avLst>
              <a:gd fmla="val 50000" name="adj"/>
            </a:avLst>
          </a:prstGeom>
          <a:solidFill>
            <a:srgbClr val="000000"/>
          </a:solidFill>
          <a:ln cap="flat" cmpd="sng" w="38100">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17"/>
          <p:cNvSpPr/>
          <p:nvPr/>
        </p:nvSpPr>
        <p:spPr>
          <a:xfrm>
            <a:off x="5974075" y="2317025"/>
            <a:ext cx="174600" cy="161100"/>
          </a:xfrm>
          <a:prstGeom prst="triangle">
            <a:avLst>
              <a:gd fmla="val 50000" name="adj"/>
            </a:avLst>
          </a:prstGeom>
          <a:solidFill>
            <a:srgbClr val="000000"/>
          </a:solidFill>
          <a:ln cap="flat" cmpd="sng" w="38100">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17"/>
          <p:cNvSpPr txBox="1"/>
          <p:nvPr/>
        </p:nvSpPr>
        <p:spPr>
          <a:xfrm>
            <a:off x="5295925" y="2632175"/>
            <a:ext cx="1530900" cy="429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a:latin typeface="Roboto"/>
                <a:ea typeface="Roboto"/>
                <a:cs typeface="Roboto"/>
                <a:sym typeface="Roboto"/>
              </a:rPr>
              <a:t>Iowa Summer</a:t>
            </a:r>
            <a:endParaRPr>
              <a:latin typeface="Roboto"/>
              <a:ea typeface="Roboto"/>
              <a:cs typeface="Roboto"/>
              <a:sym typeface="Roboto"/>
            </a:endParaRPr>
          </a:p>
        </p:txBody>
      </p:sp>
      <p:sp>
        <p:nvSpPr>
          <p:cNvPr id="100" name="Google Shape;100;p17"/>
          <p:cNvSpPr txBox="1"/>
          <p:nvPr/>
        </p:nvSpPr>
        <p:spPr>
          <a:xfrm>
            <a:off x="4572000" y="3122200"/>
            <a:ext cx="3921300" cy="1243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800">
                <a:solidFill>
                  <a:schemeClr val="dk2"/>
                </a:solidFill>
                <a:latin typeface="Roboto"/>
                <a:ea typeface="Roboto"/>
                <a:cs typeface="Roboto"/>
                <a:sym typeface="Roboto"/>
              </a:rPr>
              <a:t>Size constraint</a:t>
            </a:r>
            <a:endParaRPr sz="1800">
              <a:solidFill>
                <a:schemeClr val="dk2"/>
              </a:solidFill>
              <a:latin typeface="Roboto"/>
              <a:ea typeface="Roboto"/>
              <a:cs typeface="Roboto"/>
              <a:sym typeface="Roboto"/>
            </a:endParaRPr>
          </a:p>
          <a:p>
            <a:pPr indent="0" lvl="0" marL="0" rtl="0" algn="l">
              <a:spcBef>
                <a:spcPts val="0"/>
              </a:spcBef>
              <a:spcAft>
                <a:spcPts val="0"/>
              </a:spcAft>
              <a:buNone/>
            </a:pPr>
            <a:r>
              <a:t/>
            </a:r>
            <a:endParaRPr sz="1600">
              <a:solidFill>
                <a:schemeClr val="dk2"/>
              </a:solidFill>
              <a:latin typeface="Roboto"/>
              <a:ea typeface="Roboto"/>
              <a:cs typeface="Roboto"/>
              <a:sym typeface="Roboto"/>
            </a:endParaRPr>
          </a:p>
          <a:p>
            <a:pPr indent="-330200" lvl="0" marL="457200" rtl="0" algn="l">
              <a:spcBef>
                <a:spcPts val="0"/>
              </a:spcBef>
              <a:spcAft>
                <a:spcPts val="0"/>
              </a:spcAft>
              <a:buClr>
                <a:schemeClr val="dk2"/>
              </a:buClr>
              <a:buSzPts val="1600"/>
              <a:buFont typeface="Roboto"/>
              <a:buChar char="●"/>
            </a:pPr>
            <a:r>
              <a:rPr lang="en" sz="1600">
                <a:solidFill>
                  <a:schemeClr val="dk2"/>
                </a:solidFill>
                <a:latin typeface="Roboto"/>
                <a:ea typeface="Roboto"/>
                <a:cs typeface="Roboto"/>
                <a:sym typeface="Roboto"/>
              </a:rPr>
              <a:t>Fits under steering wheel</a:t>
            </a:r>
            <a:endParaRPr sz="1600">
              <a:solidFill>
                <a:schemeClr val="dk2"/>
              </a:solidFill>
              <a:latin typeface="Roboto"/>
              <a:ea typeface="Roboto"/>
              <a:cs typeface="Roboto"/>
              <a:sym typeface="Roboto"/>
            </a:endParaRPr>
          </a:p>
          <a:p>
            <a:pPr indent="-330200" lvl="1" marL="914400" rtl="0" algn="l">
              <a:spcBef>
                <a:spcPts val="0"/>
              </a:spcBef>
              <a:spcAft>
                <a:spcPts val="0"/>
              </a:spcAft>
              <a:buClr>
                <a:schemeClr val="dk2"/>
              </a:buClr>
              <a:buSzPts val="1600"/>
              <a:buFont typeface="Roboto"/>
              <a:buChar char="○"/>
            </a:pPr>
            <a:r>
              <a:rPr lang="en" sz="1600">
                <a:solidFill>
                  <a:schemeClr val="dk2"/>
                </a:solidFill>
                <a:latin typeface="Roboto"/>
                <a:ea typeface="Roboto"/>
                <a:cs typeface="Roboto"/>
                <a:sym typeface="Roboto"/>
              </a:rPr>
              <a:t>Does not interfere with driving</a:t>
            </a:r>
            <a:endParaRPr sz="1600">
              <a:solidFill>
                <a:schemeClr val="dk2"/>
              </a:solidFill>
              <a:latin typeface="Roboto"/>
              <a:ea typeface="Roboto"/>
              <a:cs typeface="Roboto"/>
              <a:sym typeface="Roboto"/>
            </a:endParaRPr>
          </a:p>
          <a:p>
            <a:pPr indent="0" lvl="0" marL="457200" rtl="0" algn="l">
              <a:spcBef>
                <a:spcPts val="0"/>
              </a:spcBef>
              <a:spcAft>
                <a:spcPts val="0"/>
              </a:spcAft>
              <a:buNone/>
            </a:pPr>
            <a:r>
              <a:t/>
            </a:r>
            <a:endParaRPr sz="1600">
              <a:solidFill>
                <a:schemeClr val="dk2"/>
              </a:solidFill>
              <a:latin typeface="Roboto"/>
              <a:ea typeface="Roboto"/>
              <a:cs typeface="Roboto"/>
              <a:sym typeface="Roboto"/>
            </a:endParaRPr>
          </a:p>
        </p:txBody>
      </p:sp>
      <p:pic>
        <p:nvPicPr>
          <p:cNvPr id="101" name="Google Shape;101;p17" title="New Recording 5.mp3">
            <a:hlinkClick r:id="rId4"/>
          </p:cNvPr>
          <p:cNvPicPr preferRelativeResize="0"/>
          <p:nvPr/>
        </p:nvPicPr>
        <p:blipFill>
          <a:blip r:embed="rId5">
            <a:alphaModFix/>
          </a:blip>
          <a:stretch>
            <a:fillRect/>
          </a:stretch>
        </p:blipFill>
        <p:spPr>
          <a:xfrm>
            <a:off x="152400" y="4734300"/>
            <a:ext cx="256800" cy="2568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5" name="Shape 105"/>
        <p:cNvGrpSpPr/>
        <p:nvPr/>
      </p:nvGrpSpPr>
      <p:grpSpPr>
        <a:xfrm>
          <a:off x="0" y="0"/>
          <a:ext cx="0" cy="0"/>
          <a:chOff x="0" y="0"/>
          <a:chExt cx="0" cy="0"/>
        </a:xfrm>
      </p:grpSpPr>
      <p:sp>
        <p:nvSpPr>
          <p:cNvPr id="106" name="Google Shape;106;p18"/>
          <p:cNvSpPr txBox="1"/>
          <p:nvPr>
            <p:ph type="title"/>
          </p:nvPr>
        </p:nvSpPr>
        <p:spPr>
          <a:xfrm>
            <a:off x="311725" y="500925"/>
            <a:ext cx="8520600" cy="62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Engineering Standards</a:t>
            </a:r>
            <a:endParaRPr/>
          </a:p>
        </p:txBody>
      </p:sp>
      <p:sp>
        <p:nvSpPr>
          <p:cNvPr id="107" name="Google Shape;107;p18"/>
          <p:cNvSpPr txBox="1"/>
          <p:nvPr>
            <p:ph idx="1" type="body"/>
          </p:nvPr>
        </p:nvSpPr>
        <p:spPr>
          <a:xfrm>
            <a:off x="311700" y="1505700"/>
            <a:ext cx="3999900" cy="3076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Software:</a:t>
            </a:r>
            <a:endParaRPr b="1"/>
          </a:p>
          <a:p>
            <a:pPr indent="0" lvl="0" marL="0" rtl="0" algn="l">
              <a:spcBef>
                <a:spcPts val="1600"/>
              </a:spcBef>
              <a:spcAft>
                <a:spcPts val="0"/>
              </a:spcAft>
              <a:buNone/>
            </a:pPr>
            <a:r>
              <a:rPr lang="en"/>
              <a:t>Software Libraries</a:t>
            </a:r>
            <a:endParaRPr/>
          </a:p>
          <a:p>
            <a:pPr indent="0" lvl="0" marL="0" rtl="0" algn="l">
              <a:spcBef>
                <a:spcPts val="1600"/>
              </a:spcBef>
              <a:spcAft>
                <a:spcPts val="0"/>
              </a:spcAft>
              <a:buNone/>
            </a:pPr>
            <a:r>
              <a:rPr lang="en"/>
              <a:t>In-line comments</a:t>
            </a:r>
            <a:endParaRPr/>
          </a:p>
          <a:p>
            <a:pPr indent="0" lvl="0" marL="0" rtl="0" algn="l">
              <a:spcBef>
                <a:spcPts val="1600"/>
              </a:spcBef>
              <a:spcAft>
                <a:spcPts val="0"/>
              </a:spcAft>
              <a:buNone/>
            </a:pPr>
            <a:r>
              <a:rPr lang="en"/>
              <a:t>Data security and privacy</a:t>
            </a:r>
            <a:endParaRPr/>
          </a:p>
          <a:p>
            <a:pPr indent="0" lvl="0" marL="0" rtl="0" algn="l">
              <a:spcBef>
                <a:spcPts val="1600"/>
              </a:spcBef>
              <a:spcAft>
                <a:spcPts val="0"/>
              </a:spcAft>
              <a:buNone/>
            </a:pPr>
            <a:r>
              <a:rPr b="1" lang="en"/>
              <a:t>Digital Design:</a:t>
            </a:r>
            <a:endParaRPr b="1"/>
          </a:p>
          <a:p>
            <a:pPr indent="0" lvl="0" marL="0" rtl="0" algn="l">
              <a:spcBef>
                <a:spcPts val="1600"/>
              </a:spcBef>
              <a:spcAft>
                <a:spcPts val="0"/>
              </a:spcAft>
              <a:buNone/>
            </a:pPr>
            <a:r>
              <a:rPr lang="en"/>
              <a:t>Documentation</a:t>
            </a:r>
            <a:endParaRPr/>
          </a:p>
          <a:p>
            <a:pPr indent="0" lvl="0" marL="0" rtl="0" algn="l">
              <a:spcBef>
                <a:spcPts val="1600"/>
              </a:spcBef>
              <a:spcAft>
                <a:spcPts val="1600"/>
              </a:spcAft>
              <a:buNone/>
            </a:pPr>
            <a:r>
              <a:rPr lang="en"/>
              <a:t>Digital schematics</a:t>
            </a:r>
            <a:endParaRPr/>
          </a:p>
        </p:txBody>
      </p:sp>
      <p:sp>
        <p:nvSpPr>
          <p:cNvPr id="108" name="Google Shape;108;p18"/>
          <p:cNvSpPr txBox="1"/>
          <p:nvPr>
            <p:ph idx="2" type="body"/>
          </p:nvPr>
        </p:nvSpPr>
        <p:spPr>
          <a:xfrm>
            <a:off x="4832400" y="1505700"/>
            <a:ext cx="3999900" cy="3076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Circuits:</a:t>
            </a:r>
            <a:endParaRPr b="1"/>
          </a:p>
          <a:p>
            <a:pPr indent="0" lvl="0" marL="0" rtl="0" algn="l">
              <a:spcBef>
                <a:spcPts val="1600"/>
              </a:spcBef>
              <a:spcAft>
                <a:spcPts val="0"/>
              </a:spcAft>
              <a:buNone/>
            </a:pPr>
            <a:r>
              <a:rPr lang="en"/>
              <a:t>Parts list</a:t>
            </a:r>
            <a:endParaRPr/>
          </a:p>
          <a:p>
            <a:pPr indent="0" lvl="0" marL="0" rtl="0" algn="l">
              <a:spcBef>
                <a:spcPts val="1600"/>
              </a:spcBef>
              <a:spcAft>
                <a:spcPts val="0"/>
              </a:spcAft>
              <a:buNone/>
            </a:pPr>
            <a:r>
              <a:rPr lang="en"/>
              <a:t>Circuit schematics</a:t>
            </a:r>
            <a:endParaRPr/>
          </a:p>
          <a:p>
            <a:pPr indent="0" lvl="0" marL="0" rtl="0" algn="l">
              <a:spcBef>
                <a:spcPts val="1600"/>
              </a:spcBef>
              <a:spcAft>
                <a:spcPts val="0"/>
              </a:spcAft>
              <a:buNone/>
            </a:pPr>
            <a:r>
              <a:rPr b="1" lang="en"/>
              <a:t>User’s Manual:</a:t>
            </a:r>
            <a:endParaRPr b="1"/>
          </a:p>
          <a:p>
            <a:pPr indent="0" lvl="0" marL="0" rtl="0" algn="l">
              <a:spcBef>
                <a:spcPts val="1600"/>
              </a:spcBef>
              <a:spcAft>
                <a:spcPts val="0"/>
              </a:spcAft>
              <a:buNone/>
            </a:pPr>
            <a:r>
              <a:rPr lang="en"/>
              <a:t>Table of Contents</a:t>
            </a:r>
            <a:endParaRPr/>
          </a:p>
          <a:p>
            <a:pPr indent="0" lvl="0" marL="0" rtl="0" algn="l">
              <a:spcBef>
                <a:spcPts val="1600"/>
              </a:spcBef>
              <a:spcAft>
                <a:spcPts val="1600"/>
              </a:spcAft>
              <a:buNone/>
            </a:pPr>
            <a:r>
              <a:rPr lang="en"/>
              <a:t>Instructions and warnings</a:t>
            </a:r>
            <a:endParaRPr/>
          </a:p>
        </p:txBody>
      </p:sp>
      <p:pic>
        <p:nvPicPr>
          <p:cNvPr id="109" name="Google Shape;109;p18" title="Feb 8, 20.07(2).mp3">
            <a:hlinkClick r:id="rId3"/>
          </p:cNvPr>
          <p:cNvPicPr preferRelativeResize="0"/>
          <p:nvPr/>
        </p:nvPicPr>
        <p:blipFill>
          <a:blip r:embed="rId4">
            <a:alphaModFix/>
          </a:blip>
          <a:stretch>
            <a:fillRect/>
          </a:stretch>
        </p:blipFill>
        <p:spPr>
          <a:xfrm>
            <a:off x="561600" y="4734300"/>
            <a:ext cx="256800" cy="2568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Paradigm">
  <a:themeElements>
    <a:clrScheme name="Paradigm">
      <a:dk1>
        <a:srgbClr val="31394D"/>
      </a:dk1>
      <a:lt1>
        <a:srgbClr val="FFFFFF"/>
      </a:lt1>
      <a:dk2>
        <a:srgbClr val="666666"/>
      </a:dk2>
      <a:lt2>
        <a:srgbClr val="626B73"/>
      </a:lt2>
      <a:accent1>
        <a:srgbClr val="002F4A"/>
      </a:accent1>
      <a:accent2>
        <a:srgbClr val="D9C4B1"/>
      </a:accent2>
      <a:accent3>
        <a:srgbClr val="EDE3DA"/>
      </a:accent3>
      <a:accent4>
        <a:srgbClr val="B85741"/>
      </a:accent4>
      <a:accent5>
        <a:srgbClr val="009384"/>
      </a:accent5>
      <a:accent6>
        <a:srgbClr val="D0F6FF"/>
      </a:accent6>
      <a:hlink>
        <a:srgbClr val="009384"/>
      </a:hlink>
      <a:folHlink>
        <a:srgbClr val="00938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