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  <p:embeddedFont>
      <p:font typeface="Merriweather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7" Type="http://schemas.openxmlformats.org/officeDocument/2006/relationships/font" Target="fonts/Merriweather-bold.fntdata"/><Relationship Id="rId16" Type="http://schemas.openxmlformats.org/officeDocument/2006/relationships/font" Target="fonts/Merriweather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boldItalic.fntdata"/><Relationship Id="rId6" Type="http://schemas.openxmlformats.org/officeDocument/2006/relationships/slide" Target="slides/slide1.xml"/><Relationship Id="rId18" Type="http://schemas.openxmlformats.org/officeDocument/2006/relationships/font" Target="fonts/Merriweather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Philip Markose with an overview of the Project Plan. Our product, which started as a phone case, has revolutionized to an On board diagnostics scanner that emits a signal to the drivers phone. To share more details are Ali Almadami, Isaac Kosgey, Shuang Li, Shihab Al Balushi, and Chad Korby.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12b9632e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12b9632e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1277b0c1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1277b0c1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12e4b70b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12e4b70b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12c16ff4f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12c16ff4f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2d21475a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52d21475a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drive.google.com/file/d/1Ca2s5nfE_aszNCClWij8GoZNafYMt9Lu/view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hyperlink" Target="http://drive.google.com/file/d/1Qdw0iDuPSrlpESb2kXF37hzgSEEXtxMh/view" TargetMode="External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5-GLBERE1SjhGp8Elwfy0CBlO-GvdVll/view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M4hwJU3D9FvasObBJeaA0mY8BnecUxVY/view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drive.google.com/file/d/1CvnEUEQpqv0X02kNEsHeKyHHdfbKTN0J/view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hyperlink" Target="http://drive.google.com/file/d/1X6AIi9um-UVpg3izF4Ysgik6JxqovPOB/view" TargetMode="External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Road Safe Phone Case: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Project Plan</a:t>
            </a:r>
            <a:endParaRPr sz="3000"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2202600"/>
            <a:ext cx="49839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Members: Ali Almadami, Isaac Kosgey, Philip Markose, Shuang Li, Shihab Al Balushi, Chad Korby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Client: Christine Shea-Hunt </a:t>
            </a:r>
            <a:endParaRPr/>
          </a:p>
        </p:txBody>
      </p:sp>
      <p:pic>
        <p:nvPicPr>
          <p:cNvPr id="66" name="Google Shape;66;p13" title="New Recording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68630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Hardware: Block Diagram </a:t>
            </a:r>
            <a:endParaRPr/>
          </a:p>
        </p:txBody>
      </p:sp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4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>
                <a:solidFill>
                  <a:srgbClr val="000000"/>
                </a:solidFill>
              </a:rPr>
              <a:t>Car’s inbuilt sensors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>
                <a:solidFill>
                  <a:srgbClr val="000000"/>
                </a:solidFill>
              </a:rPr>
              <a:t>Engine Control Unit (ECU)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>
                <a:solidFill>
                  <a:srgbClr val="000000"/>
                </a:solidFill>
              </a:rPr>
              <a:t>OBDII Scanner/Reader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>
                <a:solidFill>
                  <a:srgbClr val="000000"/>
                </a:solidFill>
              </a:rPr>
              <a:t>Microcontroller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>
                <a:solidFill>
                  <a:srgbClr val="000000"/>
                </a:solidFill>
              </a:rPr>
              <a:t>Android/iOS Application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>
                <a:solidFill>
                  <a:srgbClr val="000000"/>
                </a:solidFill>
              </a:rPr>
              <a:t>Users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None/>
            </a:pPr>
            <a:r>
              <a:t/>
            </a:r>
            <a:endParaRPr sz="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4" name="Google Shape;7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505700"/>
            <a:ext cx="3999900" cy="307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 title="L#2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4734300"/>
            <a:ext cx="256800" cy="25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Hardware: OBD-II Computing</a:t>
            </a:r>
            <a:endParaRPr/>
          </a:p>
        </p:txBody>
      </p:sp>
      <p:sp>
        <p:nvSpPr>
          <p:cNvPr id="81" name="Google Shape;81;p15"/>
          <p:cNvSpPr txBox="1"/>
          <p:nvPr>
            <p:ph idx="1" type="body"/>
          </p:nvPr>
        </p:nvSpPr>
        <p:spPr>
          <a:xfrm>
            <a:off x="311725" y="1391363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OBD-II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Used in all cars since 1996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Real-time data and fault diagnostics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Microcontroller - </a:t>
            </a:r>
            <a:r>
              <a:rPr b="1" lang="en"/>
              <a:t>Raspberry Pi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Programmed in Python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Gear detection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Potential PCB board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PiCAN2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Made to use with Raspberry Pi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Connects directly to Raspberry Pi pins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OBD-II to USB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Externally manufactured by company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Ease of use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5" title="ChadKorbyLT2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734300"/>
            <a:ext cx="256800" cy="25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Hardware to Software</a:t>
            </a:r>
            <a:endParaRPr/>
          </a:p>
        </p:txBody>
      </p:sp>
      <p:sp>
        <p:nvSpPr>
          <p:cNvPr id="89" name="Google Shape;89;p16"/>
          <p:cNvSpPr txBox="1"/>
          <p:nvPr>
            <p:ph idx="1" type="body"/>
          </p:nvPr>
        </p:nvSpPr>
        <p:spPr>
          <a:xfrm>
            <a:off x="311700" y="1505700"/>
            <a:ext cx="74091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Microcontroller - Raspberry Pi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Has a built in Bluetooth that connect to the backend portion of the Softwear.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Bluetooth library in the Raspberry Pi.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en"/>
              <a:t>Bluetooth protocol to connect to Firebase.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6" title="Hardware to Software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6350" y="458190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Software Backend - </a:t>
            </a:r>
            <a:r>
              <a:rPr lang="en"/>
              <a:t>Firebase</a:t>
            </a:r>
            <a:endParaRPr/>
          </a:p>
        </p:txBody>
      </p:sp>
      <p:sp>
        <p:nvSpPr>
          <p:cNvPr id="96" name="Google Shape;96;p17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Backend Platform: 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ntegrate </a:t>
            </a:r>
            <a:r>
              <a:rPr lang="en"/>
              <a:t>Firebase in</a:t>
            </a:r>
            <a:r>
              <a:rPr lang="en"/>
              <a:t>to</a:t>
            </a:r>
            <a:r>
              <a:rPr lang="en"/>
              <a:t> frontend development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User Registration and Authentication: 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Firebase Authentication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Database: 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Firebase Realtime Database</a:t>
            </a:r>
            <a:endParaRPr/>
          </a:p>
        </p:txBody>
      </p:sp>
      <p:sp>
        <p:nvSpPr>
          <p:cNvPr id="97" name="Google Shape;97;p17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Data structure stored in database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00"/>
              <a:t>BasicInfo: </a:t>
            </a:r>
            <a:endParaRPr sz="1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{</a:t>
            </a:r>
            <a:endParaRPr sz="1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UID1: {</a:t>
            </a:r>
            <a:endParaRPr sz="1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	Name:</a:t>
            </a:r>
            <a:endParaRPr sz="1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	Usertype: 0 - Child</a:t>
            </a:r>
            <a:endParaRPr sz="1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	</a:t>
            </a:r>
            <a:r>
              <a:rPr lang="en" sz="1000"/>
              <a:t>ChildIDs: {}</a:t>
            </a:r>
            <a:endParaRPr sz="1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           }</a:t>
            </a:r>
            <a:endParaRPr sz="1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UID2: {</a:t>
            </a:r>
            <a:endParaRPr sz="1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	Name:</a:t>
            </a:r>
            <a:endParaRPr sz="1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	Usertype: 1 - Parent</a:t>
            </a:r>
            <a:endParaRPr sz="1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	ChildIDs: {}</a:t>
            </a:r>
            <a:endParaRPr sz="1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           }</a:t>
            </a:r>
            <a:endParaRPr sz="1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… </a:t>
            </a:r>
            <a:endParaRPr sz="1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}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7"/>
          <p:cNvSpPr txBox="1"/>
          <p:nvPr/>
        </p:nvSpPr>
        <p:spPr>
          <a:xfrm>
            <a:off x="6851400" y="2353975"/>
            <a:ext cx="2292600" cy="210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ViolationHistory:</a:t>
            </a:r>
            <a:endParaRPr sz="1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{</a:t>
            </a:r>
            <a:endParaRPr sz="1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UID1: {</a:t>
            </a:r>
            <a:endParaRPr sz="1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	1: {</a:t>
            </a:r>
            <a:endParaRPr sz="1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		Time: </a:t>
            </a:r>
            <a:endParaRPr sz="1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		Location:</a:t>
            </a:r>
            <a:endParaRPr sz="1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		WhatHappened:</a:t>
            </a:r>
            <a:endParaRPr sz="1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		...</a:t>
            </a:r>
            <a:endParaRPr sz="1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	}</a:t>
            </a:r>
            <a:endParaRPr sz="1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	2: {</a:t>
            </a:r>
            <a:endParaRPr sz="1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		...</a:t>
            </a:r>
            <a:endParaRPr sz="1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	}</a:t>
            </a:r>
            <a:endParaRPr sz="1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	...</a:t>
            </a:r>
            <a:endParaRPr sz="1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}</a:t>
            </a:r>
            <a:endParaRPr sz="1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9" name="Google Shape;99;p17" title="Shuang-SWBackend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734300"/>
            <a:ext cx="256800" cy="25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Software Frontend</a:t>
            </a:r>
            <a:endParaRPr/>
          </a:p>
        </p:txBody>
      </p:sp>
      <p:pic>
        <p:nvPicPr>
          <p:cNvPr id="105" name="Google Shape;10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0950" y="1343700"/>
            <a:ext cx="7542151" cy="3714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8" title="Recording (2)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550" y="4800600"/>
            <a:ext cx="257175" cy="257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