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Lst>
  <p:sldSz cy="5143500" cx="9144000"/>
  <p:notesSz cx="6858000" cy="9144000"/>
  <p:embeddedFontLst>
    <p:embeddedFont>
      <p:font typeface="Roboto"/>
      <p:regular r:id="rId12"/>
      <p:bold r:id="rId13"/>
      <p:italic r:id="rId14"/>
      <p:boldItalic r:id="rId15"/>
    </p:embeddedFont>
    <p:embeddedFont>
      <p:font typeface="Merriweather"/>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Roboto-bold.fntdata"/><Relationship Id="rId12" Type="http://schemas.openxmlformats.org/officeDocument/2006/relationships/font" Target="fonts/Roboto-regular.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Roboto-boldItalic.fntdata"/><Relationship Id="rId14" Type="http://schemas.openxmlformats.org/officeDocument/2006/relationships/font" Target="fonts/Roboto-italic.fntdata"/><Relationship Id="rId17" Type="http://schemas.openxmlformats.org/officeDocument/2006/relationships/font" Target="fonts/Merriweather-bold.fntdata"/><Relationship Id="rId16" Type="http://schemas.openxmlformats.org/officeDocument/2006/relationships/font" Target="fonts/Merriweather-regular.fntdata"/><Relationship Id="rId5" Type="http://schemas.openxmlformats.org/officeDocument/2006/relationships/notesMaster" Target="notesMasters/notesMaster1.xml"/><Relationship Id="rId19" Type="http://schemas.openxmlformats.org/officeDocument/2006/relationships/font" Target="fonts/Merriweather-boldItalic.fntdata"/><Relationship Id="rId6" Type="http://schemas.openxmlformats.org/officeDocument/2006/relationships/slide" Target="slides/slide1.xml"/><Relationship Id="rId18" Type="http://schemas.openxmlformats.org/officeDocument/2006/relationships/font" Target="fonts/Merriweather-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0" name="Shape 60"/>
        <p:cNvGrpSpPr/>
        <p:nvPr/>
      </p:nvGrpSpPr>
      <p:grpSpPr>
        <a:xfrm>
          <a:off x="0" y="0"/>
          <a:ext cx="0" cy="0"/>
          <a:chOff x="0" y="0"/>
          <a:chExt cx="0" cy="0"/>
        </a:xfrm>
      </p:grpSpPr>
      <p:sp>
        <p:nvSpPr>
          <p:cNvPr id="61" name="Google Shape;6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2" name="Google Shape;6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7" name="Shape 67"/>
        <p:cNvGrpSpPr/>
        <p:nvPr/>
      </p:nvGrpSpPr>
      <p:grpSpPr>
        <a:xfrm>
          <a:off x="0" y="0"/>
          <a:ext cx="0" cy="0"/>
          <a:chOff x="0" y="0"/>
          <a:chExt cx="0" cy="0"/>
        </a:xfrm>
      </p:grpSpPr>
      <p:sp>
        <p:nvSpPr>
          <p:cNvPr id="68" name="Google Shape;68;g812b9632e7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812b9632e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5" name="Shape 75"/>
        <p:cNvGrpSpPr/>
        <p:nvPr/>
      </p:nvGrpSpPr>
      <p:grpSpPr>
        <a:xfrm>
          <a:off x="0" y="0"/>
          <a:ext cx="0" cy="0"/>
          <a:chOff x="0" y="0"/>
          <a:chExt cx="0" cy="0"/>
        </a:xfrm>
      </p:grpSpPr>
      <p:sp>
        <p:nvSpPr>
          <p:cNvPr id="76" name="Google Shape;76;g81277b0c11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81277b0c1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3" name="Shape 83"/>
        <p:cNvGrpSpPr/>
        <p:nvPr/>
      </p:nvGrpSpPr>
      <p:grpSpPr>
        <a:xfrm>
          <a:off x="0" y="0"/>
          <a:ext cx="0" cy="0"/>
          <a:chOff x="0" y="0"/>
          <a:chExt cx="0" cy="0"/>
        </a:xfrm>
      </p:grpSpPr>
      <p:sp>
        <p:nvSpPr>
          <p:cNvPr id="84" name="Google Shape;84;g812e4b70b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812e4b70b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Hi this is Shuang and I am going to talk about the software side of the technical challenge we face with bluetooth connection. Most of the functions </a:t>
            </a:r>
            <a:r>
              <a:rPr lang="en"/>
              <a:t>in this project, </a:t>
            </a:r>
            <a:r>
              <a:rPr lang="en"/>
              <a:t>such as detecting whether teenager is driving or allow parent to check whether the device installed is still functioning correctly, depend on the connection between our hardware and software. Specifically on the software side, the main task is to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(For Shuang’s reference only: another function in the UI would be to allow user to update their hardware and re-</a:t>
            </a:r>
            <a:r>
              <a:rPr lang="en"/>
              <a:t>configure the pairing with</a:t>
            </a:r>
            <a:r>
              <a:rPr lang="en"/>
              <a:t> hardware)</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0" name="Shape 90"/>
        <p:cNvGrpSpPr/>
        <p:nvPr/>
      </p:nvGrpSpPr>
      <p:grpSpPr>
        <a:xfrm>
          <a:off x="0" y="0"/>
          <a:ext cx="0" cy="0"/>
          <a:chOff x="0" y="0"/>
          <a:chExt cx="0" cy="0"/>
        </a:xfrm>
      </p:grpSpPr>
      <p:sp>
        <p:nvSpPr>
          <p:cNvPr id="91" name="Google Shape;91;g812c16ff4f_1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812c16ff4f_1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7" name="Shape 97"/>
        <p:cNvGrpSpPr/>
        <p:nvPr/>
      </p:nvGrpSpPr>
      <p:grpSpPr>
        <a:xfrm>
          <a:off x="0" y="0"/>
          <a:ext cx="0" cy="0"/>
          <a:chOff x="0" y="0"/>
          <a:chExt cx="0" cy="0"/>
        </a:xfrm>
      </p:grpSpPr>
      <p:sp>
        <p:nvSpPr>
          <p:cNvPr id="98" name="Google Shape;98;g7260d249b2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7260d249b2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While Bluetooth may be our largest challenge, we still have others. The is Philip Markose and I will be highlighting our other technical issues. With the ETG closed, we were unable to access a PiCan. This issue was resolved. The next issue is having our app limit phone accessibility. The team also came up with new ideas for hardware. Our hardware will need an external button that turns on the Pi’s bluetooth discovery mode. Finally, the device shouldn’t die when the engine is turned off. These are a couple of other technical issues the team is facing.</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bg>
      <p:bgPr>
        <a:solidFill>
          <a:schemeClr val="dk1"/>
        </a:solidFill>
      </p:bgPr>
    </p:bg>
    <p:spTree>
      <p:nvGrpSpPr>
        <p:cNvPr id="9" name="Shape 9"/>
        <p:cNvGrpSpPr/>
        <p:nvPr/>
      </p:nvGrpSpPr>
      <p:grpSpPr>
        <a:xfrm>
          <a:off x="0" y="0"/>
          <a:ext cx="0" cy="0"/>
          <a:chOff x="0" y="0"/>
          <a:chExt cx="0" cy="0"/>
        </a:xfrm>
      </p:grpSpPr>
      <p:sp>
        <p:nvSpPr>
          <p:cNvPr id="10" name="Google Shape;10;p2"/>
          <p:cNvSpPr/>
          <p:nvPr/>
        </p:nvSpPr>
        <p:spPr>
          <a:xfrm>
            <a:off x="-125" y="0"/>
            <a:ext cx="9144250" cy="4398100"/>
          </a:xfrm>
          <a:custGeom>
            <a:rect b="b" l="l" r="r" t="t"/>
            <a:pathLst>
              <a:path extrusionOk="0" h="175924" w="365770">
                <a:moveTo>
                  <a:pt x="0" y="0"/>
                </a:moveTo>
                <a:lnTo>
                  <a:pt x="365770" y="0"/>
                </a:lnTo>
                <a:lnTo>
                  <a:pt x="365760" y="70914"/>
                </a:lnTo>
                <a:lnTo>
                  <a:pt x="0" y="175924"/>
                </a:lnTo>
                <a:close/>
              </a:path>
            </a:pathLst>
          </a:custGeom>
          <a:solidFill>
            <a:schemeClr val="lt1"/>
          </a:solidFill>
          <a:ln>
            <a:noFill/>
          </a:ln>
        </p:spPr>
      </p:sp>
      <p:sp>
        <p:nvSpPr>
          <p:cNvPr id="11" name="Google Shape;11;p2"/>
          <p:cNvSpPr txBox="1"/>
          <p:nvPr>
            <p:ph type="ctrTitle"/>
          </p:nvPr>
        </p:nvSpPr>
        <p:spPr>
          <a:xfrm>
            <a:off x="311700" y="539725"/>
            <a:ext cx="8520600" cy="1282500"/>
          </a:xfrm>
          <a:prstGeom prst="rect">
            <a:avLst/>
          </a:prstGeom>
        </p:spPr>
        <p:txBody>
          <a:bodyPr anchorCtr="0" anchor="t" bIns="91425" lIns="91425" spcFirstLastPara="1" rIns="91425" wrap="square" tIns="91425">
            <a:no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p:txBody>
      </p:sp>
      <p:sp>
        <p:nvSpPr>
          <p:cNvPr id="12" name="Google Shape;12;p2"/>
          <p:cNvSpPr txBox="1"/>
          <p:nvPr>
            <p:ph idx="1" type="subTitle"/>
          </p:nvPr>
        </p:nvSpPr>
        <p:spPr>
          <a:xfrm>
            <a:off x="311700" y="1878560"/>
            <a:ext cx="4242600" cy="7383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Clr>
                <a:schemeClr val="lt2"/>
              </a:buClr>
              <a:buSzPts val="1600"/>
              <a:buNone/>
              <a:defRPr sz="1600">
                <a:solidFill>
                  <a:schemeClr val="lt2"/>
                </a:solidFill>
              </a:defRPr>
            </a:lvl1pPr>
            <a:lvl2pPr lvl="1">
              <a:lnSpc>
                <a:spcPct val="100000"/>
              </a:lnSpc>
              <a:spcBef>
                <a:spcPts val="0"/>
              </a:spcBef>
              <a:spcAft>
                <a:spcPts val="0"/>
              </a:spcAft>
              <a:buClr>
                <a:schemeClr val="lt2"/>
              </a:buClr>
              <a:buSzPts val="1600"/>
              <a:buNone/>
              <a:defRPr sz="1600">
                <a:solidFill>
                  <a:schemeClr val="lt2"/>
                </a:solidFill>
              </a:defRPr>
            </a:lvl2pPr>
            <a:lvl3pPr lvl="2">
              <a:lnSpc>
                <a:spcPct val="100000"/>
              </a:lnSpc>
              <a:spcBef>
                <a:spcPts val="0"/>
              </a:spcBef>
              <a:spcAft>
                <a:spcPts val="0"/>
              </a:spcAft>
              <a:buClr>
                <a:schemeClr val="lt2"/>
              </a:buClr>
              <a:buSzPts val="1600"/>
              <a:buNone/>
              <a:defRPr sz="1600">
                <a:solidFill>
                  <a:schemeClr val="lt2"/>
                </a:solidFill>
              </a:defRPr>
            </a:lvl3pPr>
            <a:lvl4pPr lvl="3">
              <a:lnSpc>
                <a:spcPct val="100000"/>
              </a:lnSpc>
              <a:spcBef>
                <a:spcPts val="0"/>
              </a:spcBef>
              <a:spcAft>
                <a:spcPts val="0"/>
              </a:spcAft>
              <a:buClr>
                <a:schemeClr val="lt2"/>
              </a:buClr>
              <a:buSzPts val="1600"/>
              <a:buNone/>
              <a:defRPr sz="1600">
                <a:solidFill>
                  <a:schemeClr val="lt2"/>
                </a:solidFill>
              </a:defRPr>
            </a:lvl4pPr>
            <a:lvl5pPr lvl="4">
              <a:lnSpc>
                <a:spcPct val="100000"/>
              </a:lnSpc>
              <a:spcBef>
                <a:spcPts val="0"/>
              </a:spcBef>
              <a:spcAft>
                <a:spcPts val="0"/>
              </a:spcAft>
              <a:buClr>
                <a:schemeClr val="lt2"/>
              </a:buClr>
              <a:buSzPts val="1600"/>
              <a:buNone/>
              <a:defRPr sz="1600">
                <a:solidFill>
                  <a:schemeClr val="lt2"/>
                </a:solidFill>
              </a:defRPr>
            </a:lvl5pPr>
            <a:lvl6pPr lvl="5">
              <a:lnSpc>
                <a:spcPct val="100000"/>
              </a:lnSpc>
              <a:spcBef>
                <a:spcPts val="0"/>
              </a:spcBef>
              <a:spcAft>
                <a:spcPts val="0"/>
              </a:spcAft>
              <a:buClr>
                <a:schemeClr val="lt2"/>
              </a:buClr>
              <a:buSzPts val="1600"/>
              <a:buNone/>
              <a:defRPr sz="1600">
                <a:solidFill>
                  <a:schemeClr val="lt2"/>
                </a:solidFill>
              </a:defRPr>
            </a:lvl6pPr>
            <a:lvl7pPr lvl="6">
              <a:lnSpc>
                <a:spcPct val="100000"/>
              </a:lnSpc>
              <a:spcBef>
                <a:spcPts val="0"/>
              </a:spcBef>
              <a:spcAft>
                <a:spcPts val="0"/>
              </a:spcAft>
              <a:buClr>
                <a:schemeClr val="lt2"/>
              </a:buClr>
              <a:buSzPts val="1600"/>
              <a:buNone/>
              <a:defRPr sz="1600">
                <a:solidFill>
                  <a:schemeClr val="lt2"/>
                </a:solidFill>
              </a:defRPr>
            </a:lvl7pPr>
            <a:lvl8pPr lvl="7">
              <a:lnSpc>
                <a:spcPct val="100000"/>
              </a:lnSpc>
              <a:spcBef>
                <a:spcPts val="0"/>
              </a:spcBef>
              <a:spcAft>
                <a:spcPts val="0"/>
              </a:spcAft>
              <a:buClr>
                <a:schemeClr val="lt2"/>
              </a:buClr>
              <a:buSzPts val="1600"/>
              <a:buNone/>
              <a:defRPr sz="1600">
                <a:solidFill>
                  <a:schemeClr val="lt2"/>
                </a:solidFill>
              </a:defRPr>
            </a:lvl8pPr>
            <a:lvl9pPr lvl="8">
              <a:lnSpc>
                <a:spcPct val="100000"/>
              </a:lnSpc>
              <a:spcBef>
                <a:spcPts val="0"/>
              </a:spcBef>
              <a:spcAft>
                <a:spcPts val="0"/>
              </a:spcAft>
              <a:buClr>
                <a:schemeClr val="lt2"/>
              </a:buClr>
              <a:buSzPts val="1600"/>
              <a:buNone/>
              <a:defRPr sz="1600">
                <a:solidFill>
                  <a:schemeClr val="lt2"/>
                </a:solidFill>
              </a:defRPr>
            </a:lvl9pPr>
          </a:lstStyle>
          <a:p/>
        </p:txBody>
      </p:sp>
      <p:sp>
        <p:nvSpPr>
          <p:cNvPr id="13" name="Google Shape;13;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bg>
      <p:bgPr>
        <a:solidFill>
          <a:schemeClr val="dk1"/>
        </a:solidFill>
      </p:bgPr>
    </p:bg>
    <p:spTree>
      <p:nvGrpSpPr>
        <p:cNvPr id="54" name="Shape 54"/>
        <p:cNvGrpSpPr/>
        <p:nvPr/>
      </p:nvGrpSpPr>
      <p:grpSpPr>
        <a:xfrm>
          <a:off x="0" y="0"/>
          <a:ext cx="0" cy="0"/>
          <a:chOff x="0" y="0"/>
          <a:chExt cx="0" cy="0"/>
        </a:xfrm>
      </p:grpSpPr>
      <p:sp>
        <p:nvSpPr>
          <p:cNvPr id="55" name="Google Shape;55;p11"/>
          <p:cNvSpPr txBox="1"/>
          <p:nvPr>
            <p:ph hasCustomPrompt="1" type="title"/>
          </p:nvPr>
        </p:nvSpPr>
        <p:spPr>
          <a:xfrm>
            <a:off x="311750" y="831175"/>
            <a:ext cx="5334900" cy="1244700"/>
          </a:xfrm>
          <a:prstGeom prst="rect">
            <a:avLst/>
          </a:prstGeom>
        </p:spPr>
        <p:txBody>
          <a:bodyPr anchorCtr="0" anchor="b" bIns="91425" lIns="91425" spcFirstLastPara="1" rIns="91425" wrap="square" tIns="91425">
            <a:noAutofit/>
          </a:bodyPr>
          <a:lstStyle>
            <a:lvl1pPr lvl="0">
              <a:spcBef>
                <a:spcPts val="0"/>
              </a:spcBef>
              <a:spcAft>
                <a:spcPts val="0"/>
              </a:spcAft>
              <a:buClr>
                <a:schemeClr val="lt1"/>
              </a:buClr>
              <a:buSzPts val="10000"/>
              <a:buNone/>
              <a:defRPr sz="10000">
                <a:solidFill>
                  <a:schemeClr val="lt1"/>
                </a:solidFill>
              </a:defRPr>
            </a:lvl1pPr>
            <a:lvl2pPr lvl="1">
              <a:spcBef>
                <a:spcPts val="0"/>
              </a:spcBef>
              <a:spcAft>
                <a:spcPts val="0"/>
              </a:spcAft>
              <a:buClr>
                <a:schemeClr val="lt1"/>
              </a:buClr>
              <a:buSzPts val="10000"/>
              <a:buNone/>
              <a:defRPr sz="10000">
                <a:solidFill>
                  <a:schemeClr val="lt1"/>
                </a:solidFill>
              </a:defRPr>
            </a:lvl2pPr>
            <a:lvl3pPr lvl="2">
              <a:spcBef>
                <a:spcPts val="0"/>
              </a:spcBef>
              <a:spcAft>
                <a:spcPts val="0"/>
              </a:spcAft>
              <a:buClr>
                <a:schemeClr val="lt1"/>
              </a:buClr>
              <a:buSzPts val="10000"/>
              <a:buNone/>
              <a:defRPr sz="10000">
                <a:solidFill>
                  <a:schemeClr val="lt1"/>
                </a:solidFill>
              </a:defRPr>
            </a:lvl3pPr>
            <a:lvl4pPr lvl="3">
              <a:spcBef>
                <a:spcPts val="0"/>
              </a:spcBef>
              <a:spcAft>
                <a:spcPts val="0"/>
              </a:spcAft>
              <a:buClr>
                <a:schemeClr val="lt1"/>
              </a:buClr>
              <a:buSzPts val="10000"/>
              <a:buNone/>
              <a:defRPr sz="10000">
                <a:solidFill>
                  <a:schemeClr val="lt1"/>
                </a:solidFill>
              </a:defRPr>
            </a:lvl4pPr>
            <a:lvl5pPr lvl="4">
              <a:spcBef>
                <a:spcPts val="0"/>
              </a:spcBef>
              <a:spcAft>
                <a:spcPts val="0"/>
              </a:spcAft>
              <a:buClr>
                <a:schemeClr val="lt1"/>
              </a:buClr>
              <a:buSzPts val="10000"/>
              <a:buNone/>
              <a:defRPr sz="10000">
                <a:solidFill>
                  <a:schemeClr val="lt1"/>
                </a:solidFill>
              </a:defRPr>
            </a:lvl5pPr>
            <a:lvl6pPr lvl="5">
              <a:spcBef>
                <a:spcPts val="0"/>
              </a:spcBef>
              <a:spcAft>
                <a:spcPts val="0"/>
              </a:spcAft>
              <a:buClr>
                <a:schemeClr val="lt1"/>
              </a:buClr>
              <a:buSzPts val="10000"/>
              <a:buNone/>
              <a:defRPr sz="10000">
                <a:solidFill>
                  <a:schemeClr val="lt1"/>
                </a:solidFill>
              </a:defRPr>
            </a:lvl6pPr>
            <a:lvl7pPr lvl="6">
              <a:spcBef>
                <a:spcPts val="0"/>
              </a:spcBef>
              <a:spcAft>
                <a:spcPts val="0"/>
              </a:spcAft>
              <a:buClr>
                <a:schemeClr val="lt1"/>
              </a:buClr>
              <a:buSzPts val="10000"/>
              <a:buNone/>
              <a:defRPr sz="10000">
                <a:solidFill>
                  <a:schemeClr val="lt1"/>
                </a:solidFill>
              </a:defRPr>
            </a:lvl7pPr>
            <a:lvl8pPr lvl="7">
              <a:spcBef>
                <a:spcPts val="0"/>
              </a:spcBef>
              <a:spcAft>
                <a:spcPts val="0"/>
              </a:spcAft>
              <a:buClr>
                <a:schemeClr val="lt1"/>
              </a:buClr>
              <a:buSzPts val="10000"/>
              <a:buNone/>
              <a:defRPr sz="10000">
                <a:solidFill>
                  <a:schemeClr val="lt1"/>
                </a:solidFill>
              </a:defRPr>
            </a:lvl8pPr>
            <a:lvl9pPr lvl="8">
              <a:spcBef>
                <a:spcPts val="0"/>
              </a:spcBef>
              <a:spcAft>
                <a:spcPts val="0"/>
              </a:spcAft>
              <a:buClr>
                <a:schemeClr val="lt1"/>
              </a:buClr>
              <a:buSzPts val="10000"/>
              <a:buNone/>
              <a:defRPr sz="10000">
                <a:solidFill>
                  <a:schemeClr val="lt1"/>
                </a:solidFill>
              </a:defRPr>
            </a:lvl9pPr>
          </a:lstStyle>
          <a:p>
            <a:r>
              <a:t>xx%</a:t>
            </a:r>
          </a:p>
        </p:txBody>
      </p:sp>
      <p:sp>
        <p:nvSpPr>
          <p:cNvPr id="56" name="Google Shape;56;p11"/>
          <p:cNvSpPr txBox="1"/>
          <p:nvPr>
            <p:ph idx="1" type="body"/>
          </p:nvPr>
        </p:nvSpPr>
        <p:spPr>
          <a:xfrm>
            <a:off x="311700" y="2121425"/>
            <a:ext cx="5334900" cy="9426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Clr>
                <a:schemeClr val="accent2"/>
              </a:buClr>
              <a:buSzPts val="1300"/>
              <a:buChar char="●"/>
              <a:defRPr>
                <a:solidFill>
                  <a:schemeClr val="accent2"/>
                </a:solidFill>
              </a:defRPr>
            </a:lvl1pPr>
            <a:lvl2pPr indent="-298450" lvl="1" marL="914400">
              <a:spcBef>
                <a:spcPts val="1600"/>
              </a:spcBef>
              <a:spcAft>
                <a:spcPts val="0"/>
              </a:spcAft>
              <a:buClr>
                <a:schemeClr val="accent2"/>
              </a:buClr>
              <a:buSzPts val="1100"/>
              <a:buChar char="○"/>
              <a:defRPr>
                <a:solidFill>
                  <a:schemeClr val="accent2"/>
                </a:solidFill>
              </a:defRPr>
            </a:lvl2pPr>
            <a:lvl3pPr indent="-298450" lvl="2" marL="1371600">
              <a:spcBef>
                <a:spcPts val="1600"/>
              </a:spcBef>
              <a:spcAft>
                <a:spcPts val="0"/>
              </a:spcAft>
              <a:buClr>
                <a:schemeClr val="accent2"/>
              </a:buClr>
              <a:buSzPts val="1100"/>
              <a:buChar char="■"/>
              <a:defRPr>
                <a:solidFill>
                  <a:schemeClr val="accent2"/>
                </a:solidFill>
              </a:defRPr>
            </a:lvl3pPr>
            <a:lvl4pPr indent="-298450" lvl="3" marL="1828800">
              <a:spcBef>
                <a:spcPts val="1600"/>
              </a:spcBef>
              <a:spcAft>
                <a:spcPts val="0"/>
              </a:spcAft>
              <a:buClr>
                <a:schemeClr val="accent2"/>
              </a:buClr>
              <a:buSzPts val="1100"/>
              <a:buChar char="●"/>
              <a:defRPr>
                <a:solidFill>
                  <a:schemeClr val="accent2"/>
                </a:solidFill>
              </a:defRPr>
            </a:lvl4pPr>
            <a:lvl5pPr indent="-298450" lvl="4" marL="2286000">
              <a:spcBef>
                <a:spcPts val="1600"/>
              </a:spcBef>
              <a:spcAft>
                <a:spcPts val="0"/>
              </a:spcAft>
              <a:buClr>
                <a:schemeClr val="accent2"/>
              </a:buClr>
              <a:buSzPts val="1100"/>
              <a:buChar char="○"/>
              <a:defRPr>
                <a:solidFill>
                  <a:schemeClr val="accent2"/>
                </a:solidFill>
              </a:defRPr>
            </a:lvl5pPr>
            <a:lvl6pPr indent="-298450" lvl="5" marL="2743200">
              <a:spcBef>
                <a:spcPts val="1600"/>
              </a:spcBef>
              <a:spcAft>
                <a:spcPts val="0"/>
              </a:spcAft>
              <a:buClr>
                <a:schemeClr val="accent2"/>
              </a:buClr>
              <a:buSzPts val="1100"/>
              <a:buChar char="■"/>
              <a:defRPr>
                <a:solidFill>
                  <a:schemeClr val="accent2"/>
                </a:solidFill>
              </a:defRPr>
            </a:lvl6pPr>
            <a:lvl7pPr indent="-298450" lvl="6" marL="3200400">
              <a:spcBef>
                <a:spcPts val="1600"/>
              </a:spcBef>
              <a:spcAft>
                <a:spcPts val="0"/>
              </a:spcAft>
              <a:buClr>
                <a:schemeClr val="accent2"/>
              </a:buClr>
              <a:buSzPts val="1100"/>
              <a:buChar char="●"/>
              <a:defRPr>
                <a:solidFill>
                  <a:schemeClr val="accent2"/>
                </a:solidFill>
              </a:defRPr>
            </a:lvl7pPr>
            <a:lvl8pPr indent="-298450" lvl="7" marL="3657600">
              <a:spcBef>
                <a:spcPts val="1600"/>
              </a:spcBef>
              <a:spcAft>
                <a:spcPts val="0"/>
              </a:spcAft>
              <a:buClr>
                <a:schemeClr val="accent2"/>
              </a:buClr>
              <a:buSzPts val="1100"/>
              <a:buChar char="○"/>
              <a:defRPr>
                <a:solidFill>
                  <a:schemeClr val="accent2"/>
                </a:solidFill>
              </a:defRPr>
            </a:lvl8pPr>
            <a:lvl9pPr indent="-298450" lvl="8" marL="4114800">
              <a:spcBef>
                <a:spcPts val="1600"/>
              </a:spcBef>
              <a:spcAft>
                <a:spcPts val="1600"/>
              </a:spcAft>
              <a:buClr>
                <a:schemeClr val="accent2"/>
              </a:buClr>
              <a:buSzPts val="1100"/>
              <a:buChar char="■"/>
              <a:defRPr>
                <a:solidFill>
                  <a:schemeClr val="accent2"/>
                </a:solidFill>
              </a:defRPr>
            </a:lvl9pPr>
          </a:lstStyle>
          <a:p/>
        </p:txBody>
      </p:sp>
      <p:sp>
        <p:nvSpPr>
          <p:cNvPr id="57" name="Google Shape;5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8" name="Shape 58"/>
        <p:cNvGrpSpPr/>
        <p:nvPr/>
      </p:nvGrpSpPr>
      <p:grpSpPr>
        <a:xfrm>
          <a:off x="0" y="0"/>
          <a:ext cx="0" cy="0"/>
          <a:chOff x="0" y="0"/>
          <a:chExt cx="0" cy="0"/>
        </a:xfrm>
      </p:grpSpPr>
      <p:sp>
        <p:nvSpPr>
          <p:cNvPr id="59" name="Google Shape;5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chemeClr val="accent3"/>
        </a:solidFill>
      </p:bgPr>
    </p:bg>
    <p:spTree>
      <p:nvGrpSpPr>
        <p:cNvPr id="14" name="Shape 14"/>
        <p:cNvGrpSpPr/>
        <p:nvPr/>
      </p:nvGrpSpPr>
      <p:grpSpPr>
        <a:xfrm>
          <a:off x="0" y="0"/>
          <a:ext cx="0" cy="0"/>
          <a:chOff x="0" y="0"/>
          <a:chExt cx="0" cy="0"/>
        </a:xfrm>
      </p:grpSpPr>
      <p:sp>
        <p:nvSpPr>
          <p:cNvPr id="15" name="Google Shape;15;p3"/>
          <p:cNvSpPr/>
          <p:nvPr/>
        </p:nvSpPr>
        <p:spPr>
          <a:xfrm>
            <a:off x="0" y="48099"/>
            <a:ext cx="9144250" cy="4398100"/>
          </a:xfrm>
          <a:custGeom>
            <a:rect b="b" l="l" r="r" t="t"/>
            <a:pathLst>
              <a:path extrusionOk="0" h="175924" w="365770">
                <a:moveTo>
                  <a:pt x="0" y="0"/>
                </a:moveTo>
                <a:lnTo>
                  <a:pt x="365770" y="0"/>
                </a:lnTo>
                <a:lnTo>
                  <a:pt x="365760" y="70914"/>
                </a:lnTo>
                <a:lnTo>
                  <a:pt x="0" y="175924"/>
                </a:lnTo>
                <a:close/>
              </a:path>
            </a:pathLst>
          </a:custGeom>
          <a:solidFill>
            <a:schemeClr val="lt1"/>
          </a:solidFill>
          <a:ln>
            <a:noFill/>
          </a:ln>
        </p:spPr>
      </p:sp>
      <p:sp>
        <p:nvSpPr>
          <p:cNvPr id="16" name="Google Shape;16;p3"/>
          <p:cNvSpPr/>
          <p:nvPr/>
        </p:nvSpPr>
        <p:spPr>
          <a:xfrm>
            <a:off x="0" y="0"/>
            <a:ext cx="9144250" cy="4398100"/>
          </a:xfrm>
          <a:custGeom>
            <a:rect b="b" l="l" r="r" t="t"/>
            <a:pathLst>
              <a:path extrusionOk="0" h="175924" w="365770">
                <a:moveTo>
                  <a:pt x="0" y="0"/>
                </a:moveTo>
                <a:lnTo>
                  <a:pt x="365770" y="0"/>
                </a:lnTo>
                <a:lnTo>
                  <a:pt x="365760" y="70914"/>
                </a:lnTo>
                <a:lnTo>
                  <a:pt x="0" y="175924"/>
                </a:lnTo>
                <a:close/>
              </a:path>
            </a:pathLst>
          </a:custGeom>
          <a:solidFill>
            <a:schemeClr val="accent3"/>
          </a:solidFill>
          <a:ln>
            <a:noFill/>
          </a:ln>
        </p:spPr>
      </p:sp>
      <p:sp>
        <p:nvSpPr>
          <p:cNvPr id="17" name="Google Shape;17;p3"/>
          <p:cNvSpPr txBox="1"/>
          <p:nvPr>
            <p:ph type="title"/>
          </p:nvPr>
        </p:nvSpPr>
        <p:spPr>
          <a:xfrm>
            <a:off x="311700" y="539725"/>
            <a:ext cx="8520600" cy="1282500"/>
          </a:xfrm>
          <a:prstGeom prst="rect">
            <a:avLst/>
          </a:prstGeom>
        </p:spPr>
        <p:txBody>
          <a:bodyPr anchorCtr="0" anchor="t" bIns="91425" lIns="91425" spcFirstLastPara="1" rIns="91425" wrap="square" tIns="91425">
            <a:no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p:txBody>
      </p:sp>
      <p:sp>
        <p:nvSpPr>
          <p:cNvPr id="18" name="Google Shape;18;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9" name="Shape 19"/>
        <p:cNvGrpSpPr/>
        <p:nvPr/>
      </p:nvGrpSpPr>
      <p:grpSpPr>
        <a:xfrm>
          <a:off x="0" y="0"/>
          <a:ext cx="0" cy="0"/>
          <a:chOff x="0" y="0"/>
          <a:chExt cx="0" cy="0"/>
        </a:xfrm>
      </p:grpSpPr>
      <p:sp>
        <p:nvSpPr>
          <p:cNvPr id="20" name="Google Shape;20;p4"/>
          <p:cNvSpPr/>
          <p:nvPr/>
        </p:nvSpPr>
        <p:spPr>
          <a:xfrm>
            <a:off x="0" y="0"/>
            <a:ext cx="4314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4"/>
          <p:cNvSpPr/>
          <p:nvPr/>
        </p:nvSpPr>
        <p:spPr>
          <a:xfrm>
            <a:off x="0" y="44125"/>
            <a:ext cx="4313625" cy="4399375"/>
          </a:xfrm>
          <a:custGeom>
            <a:rect b="b" l="l" r="r" t="t"/>
            <a:pathLst>
              <a:path extrusionOk="0" h="175975" w="172545">
                <a:moveTo>
                  <a:pt x="0" y="157"/>
                </a:moveTo>
                <a:lnTo>
                  <a:pt x="172419" y="0"/>
                </a:lnTo>
                <a:lnTo>
                  <a:pt x="172545" y="126541"/>
                </a:lnTo>
                <a:lnTo>
                  <a:pt x="0" y="175975"/>
                </a:lnTo>
                <a:close/>
              </a:path>
            </a:pathLst>
          </a:custGeom>
          <a:solidFill>
            <a:schemeClr val="accent2"/>
          </a:solidFill>
          <a:ln>
            <a:noFill/>
          </a:ln>
        </p:spPr>
      </p:sp>
      <p:sp>
        <p:nvSpPr>
          <p:cNvPr id="22" name="Google Shape;22;p4"/>
          <p:cNvSpPr/>
          <p:nvPr/>
        </p:nvSpPr>
        <p:spPr>
          <a:xfrm>
            <a:off x="-125" y="0"/>
            <a:ext cx="4316900" cy="4395600"/>
          </a:xfrm>
          <a:custGeom>
            <a:rect b="b" l="l" r="r" t="t"/>
            <a:pathLst>
              <a:path extrusionOk="0" h="175824" w="172676">
                <a:moveTo>
                  <a:pt x="0" y="6"/>
                </a:moveTo>
                <a:lnTo>
                  <a:pt x="172676" y="0"/>
                </a:lnTo>
                <a:lnTo>
                  <a:pt x="172562" y="126442"/>
                </a:lnTo>
                <a:lnTo>
                  <a:pt x="0" y="175824"/>
                </a:lnTo>
                <a:close/>
              </a:path>
            </a:pathLst>
          </a:custGeom>
          <a:solidFill>
            <a:schemeClr val="dk1"/>
          </a:solidFill>
          <a:ln>
            <a:noFill/>
          </a:ln>
        </p:spPr>
      </p:sp>
      <p:sp>
        <p:nvSpPr>
          <p:cNvPr id="23" name="Google Shape;23;p4"/>
          <p:cNvSpPr txBox="1"/>
          <p:nvPr>
            <p:ph type="title"/>
          </p:nvPr>
        </p:nvSpPr>
        <p:spPr>
          <a:xfrm>
            <a:off x="311725" y="500925"/>
            <a:ext cx="3706500" cy="2508900"/>
          </a:xfrm>
          <a:prstGeom prst="rect">
            <a:avLst/>
          </a:prstGeom>
        </p:spPr>
        <p:txBody>
          <a:bodyPr anchorCtr="0" anchor="t" bIns="91425" lIns="91425" spcFirstLastPara="1" rIns="91425" wrap="square" tIns="91425">
            <a:no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p:txBody>
      </p:sp>
      <p:sp>
        <p:nvSpPr>
          <p:cNvPr id="24" name="Google Shape;24;p4"/>
          <p:cNvSpPr txBox="1"/>
          <p:nvPr>
            <p:ph idx="1" type="body"/>
          </p:nvPr>
        </p:nvSpPr>
        <p:spPr>
          <a:xfrm>
            <a:off x="4644675" y="500925"/>
            <a:ext cx="4166400" cy="40986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25" name="Google Shape;25;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6" name="Shape 26"/>
        <p:cNvGrpSpPr/>
        <p:nvPr/>
      </p:nvGrpSpPr>
      <p:grpSpPr>
        <a:xfrm>
          <a:off x="0" y="0"/>
          <a:ext cx="0" cy="0"/>
          <a:chOff x="0" y="0"/>
          <a:chExt cx="0" cy="0"/>
        </a:xfrm>
      </p:grpSpPr>
      <p:sp>
        <p:nvSpPr>
          <p:cNvPr id="27" name="Google Shape;27;p5"/>
          <p:cNvSpPr/>
          <p:nvPr/>
        </p:nvSpPr>
        <p:spPr>
          <a:xfrm>
            <a:off x="0" y="0"/>
            <a:ext cx="9144000" cy="12771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5"/>
          <p:cNvSpPr txBox="1"/>
          <p:nvPr>
            <p:ph type="title"/>
          </p:nvPr>
        </p:nvSpPr>
        <p:spPr>
          <a:xfrm>
            <a:off x="311725" y="500925"/>
            <a:ext cx="8520600" cy="623700"/>
          </a:xfrm>
          <a:prstGeom prst="rect">
            <a:avLst/>
          </a:prstGeom>
        </p:spPr>
        <p:txBody>
          <a:bodyPr anchorCtr="0" anchor="t" bIns="91425" lIns="91425" spcFirstLastPara="1" rIns="91425" wrap="square" tIns="91425">
            <a:no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p:txBody>
      </p:sp>
      <p:sp>
        <p:nvSpPr>
          <p:cNvPr id="29" name="Google Shape;29;p5"/>
          <p:cNvSpPr txBox="1"/>
          <p:nvPr>
            <p:ph idx="1" type="body"/>
          </p:nvPr>
        </p:nvSpPr>
        <p:spPr>
          <a:xfrm>
            <a:off x="311700" y="1505700"/>
            <a:ext cx="3999900" cy="30762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0" name="Google Shape;30;p5"/>
          <p:cNvSpPr txBox="1"/>
          <p:nvPr>
            <p:ph idx="2" type="body"/>
          </p:nvPr>
        </p:nvSpPr>
        <p:spPr>
          <a:xfrm>
            <a:off x="4832400" y="1505700"/>
            <a:ext cx="3999900" cy="30762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1" name="Google Shape;31;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2" name="Shape 32"/>
        <p:cNvGrpSpPr/>
        <p:nvPr/>
      </p:nvGrpSpPr>
      <p:grpSpPr>
        <a:xfrm>
          <a:off x="0" y="0"/>
          <a:ext cx="0" cy="0"/>
          <a:chOff x="0" y="0"/>
          <a:chExt cx="0" cy="0"/>
        </a:xfrm>
      </p:grpSpPr>
      <p:sp>
        <p:nvSpPr>
          <p:cNvPr id="33" name="Google Shape;33;p6"/>
          <p:cNvSpPr/>
          <p:nvPr/>
        </p:nvSpPr>
        <p:spPr>
          <a:xfrm>
            <a:off x="0" y="0"/>
            <a:ext cx="9144000" cy="12771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6"/>
          <p:cNvSpPr txBox="1"/>
          <p:nvPr>
            <p:ph type="title"/>
          </p:nvPr>
        </p:nvSpPr>
        <p:spPr>
          <a:xfrm>
            <a:off x="311725" y="500925"/>
            <a:ext cx="8520600" cy="623700"/>
          </a:xfrm>
          <a:prstGeom prst="rect">
            <a:avLst/>
          </a:prstGeom>
        </p:spPr>
        <p:txBody>
          <a:bodyPr anchorCtr="0" anchor="t" bIns="91425" lIns="91425" spcFirstLastPara="1" rIns="91425" wrap="square" tIns="91425">
            <a:no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p:txBody>
      </p:sp>
      <p:sp>
        <p:nvSpPr>
          <p:cNvPr id="35" name="Google Shape;35;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6" name="Shape 36"/>
        <p:cNvGrpSpPr/>
        <p:nvPr/>
      </p:nvGrpSpPr>
      <p:grpSpPr>
        <a:xfrm>
          <a:off x="0" y="0"/>
          <a:ext cx="0" cy="0"/>
          <a:chOff x="0" y="0"/>
          <a:chExt cx="0" cy="0"/>
        </a:xfrm>
      </p:grpSpPr>
      <p:sp>
        <p:nvSpPr>
          <p:cNvPr id="37" name="Google Shape;37;p7"/>
          <p:cNvSpPr/>
          <p:nvPr/>
        </p:nvSpPr>
        <p:spPr>
          <a:xfrm>
            <a:off x="0" y="0"/>
            <a:ext cx="37644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7"/>
          <p:cNvSpPr txBox="1"/>
          <p:nvPr>
            <p:ph type="title"/>
          </p:nvPr>
        </p:nvSpPr>
        <p:spPr>
          <a:xfrm>
            <a:off x="311725" y="500925"/>
            <a:ext cx="3127500" cy="1829100"/>
          </a:xfrm>
          <a:prstGeom prst="rect">
            <a:avLst/>
          </a:prstGeom>
        </p:spPr>
        <p:txBody>
          <a:bodyPr anchorCtr="0" anchor="t" bIns="91425" lIns="91425" spcFirstLastPara="1" rIns="91425" wrap="square" tIns="91425">
            <a:no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p:txBody>
      </p:sp>
      <p:sp>
        <p:nvSpPr>
          <p:cNvPr id="39" name="Google Shape;39;p7"/>
          <p:cNvSpPr txBox="1"/>
          <p:nvPr>
            <p:ph idx="1" type="body"/>
          </p:nvPr>
        </p:nvSpPr>
        <p:spPr>
          <a:xfrm>
            <a:off x="311700" y="2390650"/>
            <a:ext cx="3127500" cy="22980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Clr>
                <a:schemeClr val="accent2"/>
              </a:buClr>
              <a:buSzPts val="1300"/>
              <a:buChar char="●"/>
              <a:defRPr>
                <a:solidFill>
                  <a:schemeClr val="accent2"/>
                </a:solidFill>
              </a:defRPr>
            </a:lvl1pPr>
            <a:lvl2pPr indent="-298450" lvl="1" marL="914400">
              <a:spcBef>
                <a:spcPts val="1600"/>
              </a:spcBef>
              <a:spcAft>
                <a:spcPts val="0"/>
              </a:spcAft>
              <a:buClr>
                <a:schemeClr val="accent2"/>
              </a:buClr>
              <a:buSzPts val="1100"/>
              <a:buChar char="○"/>
              <a:defRPr>
                <a:solidFill>
                  <a:schemeClr val="accent2"/>
                </a:solidFill>
              </a:defRPr>
            </a:lvl2pPr>
            <a:lvl3pPr indent="-298450" lvl="2" marL="1371600">
              <a:spcBef>
                <a:spcPts val="1600"/>
              </a:spcBef>
              <a:spcAft>
                <a:spcPts val="0"/>
              </a:spcAft>
              <a:buClr>
                <a:schemeClr val="accent2"/>
              </a:buClr>
              <a:buSzPts val="1100"/>
              <a:buChar char="■"/>
              <a:defRPr>
                <a:solidFill>
                  <a:schemeClr val="accent2"/>
                </a:solidFill>
              </a:defRPr>
            </a:lvl3pPr>
            <a:lvl4pPr indent="-298450" lvl="3" marL="1828800">
              <a:spcBef>
                <a:spcPts val="1600"/>
              </a:spcBef>
              <a:spcAft>
                <a:spcPts val="0"/>
              </a:spcAft>
              <a:buClr>
                <a:schemeClr val="accent2"/>
              </a:buClr>
              <a:buSzPts val="1100"/>
              <a:buChar char="●"/>
              <a:defRPr>
                <a:solidFill>
                  <a:schemeClr val="accent2"/>
                </a:solidFill>
              </a:defRPr>
            </a:lvl4pPr>
            <a:lvl5pPr indent="-298450" lvl="4" marL="2286000">
              <a:spcBef>
                <a:spcPts val="1600"/>
              </a:spcBef>
              <a:spcAft>
                <a:spcPts val="0"/>
              </a:spcAft>
              <a:buClr>
                <a:schemeClr val="accent2"/>
              </a:buClr>
              <a:buSzPts val="1100"/>
              <a:buChar char="○"/>
              <a:defRPr>
                <a:solidFill>
                  <a:schemeClr val="accent2"/>
                </a:solidFill>
              </a:defRPr>
            </a:lvl5pPr>
            <a:lvl6pPr indent="-298450" lvl="5" marL="2743200">
              <a:spcBef>
                <a:spcPts val="1600"/>
              </a:spcBef>
              <a:spcAft>
                <a:spcPts val="0"/>
              </a:spcAft>
              <a:buClr>
                <a:schemeClr val="accent2"/>
              </a:buClr>
              <a:buSzPts val="1100"/>
              <a:buChar char="■"/>
              <a:defRPr>
                <a:solidFill>
                  <a:schemeClr val="accent2"/>
                </a:solidFill>
              </a:defRPr>
            </a:lvl6pPr>
            <a:lvl7pPr indent="-298450" lvl="6" marL="3200400">
              <a:spcBef>
                <a:spcPts val="1600"/>
              </a:spcBef>
              <a:spcAft>
                <a:spcPts val="0"/>
              </a:spcAft>
              <a:buClr>
                <a:schemeClr val="accent2"/>
              </a:buClr>
              <a:buSzPts val="1100"/>
              <a:buChar char="●"/>
              <a:defRPr>
                <a:solidFill>
                  <a:schemeClr val="accent2"/>
                </a:solidFill>
              </a:defRPr>
            </a:lvl7pPr>
            <a:lvl8pPr indent="-298450" lvl="7" marL="3657600">
              <a:spcBef>
                <a:spcPts val="1600"/>
              </a:spcBef>
              <a:spcAft>
                <a:spcPts val="0"/>
              </a:spcAft>
              <a:buClr>
                <a:schemeClr val="accent2"/>
              </a:buClr>
              <a:buSzPts val="1100"/>
              <a:buChar char="○"/>
              <a:defRPr>
                <a:solidFill>
                  <a:schemeClr val="accent2"/>
                </a:solidFill>
              </a:defRPr>
            </a:lvl8pPr>
            <a:lvl9pPr indent="-298450" lvl="8" marL="4114800">
              <a:spcBef>
                <a:spcPts val="1600"/>
              </a:spcBef>
              <a:spcAft>
                <a:spcPts val="1600"/>
              </a:spcAft>
              <a:buClr>
                <a:schemeClr val="accent2"/>
              </a:buClr>
              <a:buSzPts val="1100"/>
              <a:buChar char="■"/>
              <a:defRPr>
                <a:solidFill>
                  <a:schemeClr val="accent2"/>
                </a:solidFill>
              </a:defRPr>
            </a:lvl9pPr>
          </a:lstStyle>
          <a:p/>
        </p:txBody>
      </p:sp>
      <p:sp>
        <p:nvSpPr>
          <p:cNvPr id="40" name="Google Shape;40;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accent3"/>
        </a:solidFill>
      </p:bgPr>
    </p:bg>
    <p:spTree>
      <p:nvGrpSpPr>
        <p:cNvPr id="41" name="Shape 41"/>
        <p:cNvGrpSpPr/>
        <p:nvPr/>
      </p:nvGrpSpPr>
      <p:grpSpPr>
        <a:xfrm>
          <a:off x="0" y="0"/>
          <a:ext cx="0" cy="0"/>
          <a:chOff x="0" y="0"/>
          <a:chExt cx="0" cy="0"/>
        </a:xfrm>
      </p:grpSpPr>
      <p:sp>
        <p:nvSpPr>
          <p:cNvPr id="42" name="Google Shape;42;p8"/>
          <p:cNvSpPr txBox="1"/>
          <p:nvPr>
            <p:ph type="title"/>
          </p:nvPr>
        </p:nvSpPr>
        <p:spPr>
          <a:xfrm>
            <a:off x="311675" y="798600"/>
            <a:ext cx="6247800" cy="3546300"/>
          </a:xfrm>
          <a:prstGeom prst="rect">
            <a:avLst/>
          </a:prstGeom>
        </p:spPr>
        <p:txBody>
          <a:bodyPr anchorCtr="0" anchor="ctr" bIns="91425" lIns="91425" spcFirstLastPara="1" rIns="91425" wrap="square" tIns="91425">
            <a:no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p:txBody>
      </p:sp>
      <p:sp>
        <p:nvSpPr>
          <p:cNvPr id="43" name="Google Shape;43;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4" name="Shape 44"/>
        <p:cNvGrpSpPr/>
        <p:nvPr/>
      </p:nvGrpSpPr>
      <p:grpSpPr>
        <a:xfrm>
          <a:off x="0" y="0"/>
          <a:ext cx="0" cy="0"/>
          <a:chOff x="0" y="0"/>
          <a:chExt cx="0" cy="0"/>
        </a:xfrm>
      </p:grpSpPr>
      <p:sp>
        <p:nvSpPr>
          <p:cNvPr id="45" name="Google Shape;45;p9"/>
          <p:cNvSpPr/>
          <p:nvPr/>
        </p:nvSpPr>
        <p:spPr>
          <a:xfrm>
            <a:off x="0" y="0"/>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9"/>
          <p:cNvSpPr txBox="1"/>
          <p:nvPr>
            <p:ph type="title"/>
          </p:nvPr>
        </p:nvSpPr>
        <p:spPr>
          <a:xfrm>
            <a:off x="311300" y="500925"/>
            <a:ext cx="3704400" cy="2049600"/>
          </a:xfrm>
          <a:prstGeom prst="rect">
            <a:avLst/>
          </a:prstGeom>
        </p:spPr>
        <p:txBody>
          <a:bodyPr anchorCtr="0" anchor="t" bIns="91425" lIns="91425" spcFirstLastPara="1" rIns="91425" wrap="square" tIns="91425">
            <a:no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p:txBody>
      </p:sp>
      <p:sp>
        <p:nvSpPr>
          <p:cNvPr id="47" name="Google Shape;47;p9"/>
          <p:cNvSpPr txBox="1"/>
          <p:nvPr>
            <p:ph idx="1" type="subTitle"/>
          </p:nvPr>
        </p:nvSpPr>
        <p:spPr>
          <a:xfrm>
            <a:off x="304800" y="2626725"/>
            <a:ext cx="3704400" cy="9267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Clr>
                <a:schemeClr val="accent2"/>
              </a:buClr>
              <a:buSzPts val="1600"/>
              <a:buNone/>
              <a:defRPr sz="1600">
                <a:solidFill>
                  <a:schemeClr val="accent2"/>
                </a:solidFill>
              </a:defRPr>
            </a:lvl1pPr>
            <a:lvl2pPr lvl="1">
              <a:lnSpc>
                <a:spcPct val="100000"/>
              </a:lnSpc>
              <a:spcBef>
                <a:spcPts val="0"/>
              </a:spcBef>
              <a:spcAft>
                <a:spcPts val="0"/>
              </a:spcAft>
              <a:buClr>
                <a:schemeClr val="accent2"/>
              </a:buClr>
              <a:buSzPts val="1600"/>
              <a:buNone/>
              <a:defRPr sz="1600">
                <a:solidFill>
                  <a:schemeClr val="accent2"/>
                </a:solidFill>
              </a:defRPr>
            </a:lvl2pPr>
            <a:lvl3pPr lvl="2">
              <a:lnSpc>
                <a:spcPct val="100000"/>
              </a:lnSpc>
              <a:spcBef>
                <a:spcPts val="0"/>
              </a:spcBef>
              <a:spcAft>
                <a:spcPts val="0"/>
              </a:spcAft>
              <a:buClr>
                <a:schemeClr val="accent2"/>
              </a:buClr>
              <a:buSzPts val="1600"/>
              <a:buNone/>
              <a:defRPr sz="1600">
                <a:solidFill>
                  <a:schemeClr val="accent2"/>
                </a:solidFill>
              </a:defRPr>
            </a:lvl3pPr>
            <a:lvl4pPr lvl="3">
              <a:lnSpc>
                <a:spcPct val="100000"/>
              </a:lnSpc>
              <a:spcBef>
                <a:spcPts val="0"/>
              </a:spcBef>
              <a:spcAft>
                <a:spcPts val="0"/>
              </a:spcAft>
              <a:buClr>
                <a:schemeClr val="accent2"/>
              </a:buClr>
              <a:buSzPts val="1600"/>
              <a:buNone/>
              <a:defRPr sz="1600">
                <a:solidFill>
                  <a:schemeClr val="accent2"/>
                </a:solidFill>
              </a:defRPr>
            </a:lvl4pPr>
            <a:lvl5pPr lvl="4">
              <a:lnSpc>
                <a:spcPct val="100000"/>
              </a:lnSpc>
              <a:spcBef>
                <a:spcPts val="0"/>
              </a:spcBef>
              <a:spcAft>
                <a:spcPts val="0"/>
              </a:spcAft>
              <a:buClr>
                <a:schemeClr val="accent2"/>
              </a:buClr>
              <a:buSzPts val="1600"/>
              <a:buNone/>
              <a:defRPr sz="1600">
                <a:solidFill>
                  <a:schemeClr val="accent2"/>
                </a:solidFill>
              </a:defRPr>
            </a:lvl5pPr>
            <a:lvl6pPr lvl="5">
              <a:lnSpc>
                <a:spcPct val="100000"/>
              </a:lnSpc>
              <a:spcBef>
                <a:spcPts val="0"/>
              </a:spcBef>
              <a:spcAft>
                <a:spcPts val="0"/>
              </a:spcAft>
              <a:buClr>
                <a:schemeClr val="accent2"/>
              </a:buClr>
              <a:buSzPts val="1600"/>
              <a:buNone/>
              <a:defRPr sz="1600">
                <a:solidFill>
                  <a:schemeClr val="accent2"/>
                </a:solidFill>
              </a:defRPr>
            </a:lvl6pPr>
            <a:lvl7pPr lvl="6">
              <a:lnSpc>
                <a:spcPct val="100000"/>
              </a:lnSpc>
              <a:spcBef>
                <a:spcPts val="0"/>
              </a:spcBef>
              <a:spcAft>
                <a:spcPts val="0"/>
              </a:spcAft>
              <a:buClr>
                <a:schemeClr val="accent2"/>
              </a:buClr>
              <a:buSzPts val="1600"/>
              <a:buNone/>
              <a:defRPr sz="1600">
                <a:solidFill>
                  <a:schemeClr val="accent2"/>
                </a:solidFill>
              </a:defRPr>
            </a:lvl7pPr>
            <a:lvl8pPr lvl="7">
              <a:lnSpc>
                <a:spcPct val="100000"/>
              </a:lnSpc>
              <a:spcBef>
                <a:spcPts val="0"/>
              </a:spcBef>
              <a:spcAft>
                <a:spcPts val="0"/>
              </a:spcAft>
              <a:buClr>
                <a:schemeClr val="accent2"/>
              </a:buClr>
              <a:buSzPts val="1600"/>
              <a:buNone/>
              <a:defRPr sz="1600">
                <a:solidFill>
                  <a:schemeClr val="accent2"/>
                </a:solidFill>
              </a:defRPr>
            </a:lvl8pPr>
            <a:lvl9pPr lvl="8">
              <a:lnSpc>
                <a:spcPct val="100000"/>
              </a:lnSpc>
              <a:spcBef>
                <a:spcPts val="0"/>
              </a:spcBef>
              <a:spcAft>
                <a:spcPts val="0"/>
              </a:spcAft>
              <a:buClr>
                <a:schemeClr val="accent2"/>
              </a:buClr>
              <a:buSzPts val="1600"/>
              <a:buNone/>
              <a:defRPr sz="1600">
                <a:solidFill>
                  <a:schemeClr val="accent2"/>
                </a:solidFill>
              </a:defRPr>
            </a:lvl9pPr>
          </a:lstStyle>
          <a:p/>
        </p:txBody>
      </p:sp>
      <p:sp>
        <p:nvSpPr>
          <p:cNvPr id="48" name="Google Shape;48;p9"/>
          <p:cNvSpPr txBox="1"/>
          <p:nvPr>
            <p:ph idx="2" type="body"/>
          </p:nvPr>
        </p:nvSpPr>
        <p:spPr>
          <a:xfrm>
            <a:off x="4879025" y="500925"/>
            <a:ext cx="3954000" cy="41115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49" name="Google Shape;49;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50" name="Shape 50"/>
        <p:cNvGrpSpPr/>
        <p:nvPr/>
      </p:nvGrpSpPr>
      <p:grpSpPr>
        <a:xfrm>
          <a:off x="0" y="0"/>
          <a:ext cx="0" cy="0"/>
          <a:chOff x="0" y="0"/>
          <a:chExt cx="0" cy="0"/>
        </a:xfrm>
      </p:grpSpPr>
      <p:sp>
        <p:nvSpPr>
          <p:cNvPr id="51" name="Google Shape;51;p10"/>
          <p:cNvSpPr/>
          <p:nvPr/>
        </p:nvSpPr>
        <p:spPr>
          <a:xfrm>
            <a:off x="0" y="4369000"/>
            <a:ext cx="9144000" cy="7743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10"/>
          <p:cNvSpPr txBox="1"/>
          <p:nvPr>
            <p:ph idx="1" type="body"/>
          </p:nvPr>
        </p:nvSpPr>
        <p:spPr>
          <a:xfrm>
            <a:off x="311700" y="4521400"/>
            <a:ext cx="7979400" cy="4605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Clr>
                <a:schemeClr val="lt1"/>
              </a:buClr>
              <a:buSzPts val="1300"/>
              <a:buFont typeface="Merriweather"/>
              <a:buNone/>
              <a:defRPr>
                <a:solidFill>
                  <a:schemeClr val="lt1"/>
                </a:solidFill>
                <a:latin typeface="Merriweather"/>
                <a:ea typeface="Merriweather"/>
                <a:cs typeface="Merriweather"/>
                <a:sym typeface="Merriweather"/>
              </a:defRPr>
            </a:lvl1pPr>
          </a:lstStyle>
          <a:p/>
        </p:txBody>
      </p:sp>
      <p:sp>
        <p:nvSpPr>
          <p:cNvPr id="53" name="Google Shape;5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paradigm">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1pPr>
            <a:lvl2pPr lvl="1">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2pPr>
            <a:lvl3pPr lvl="2">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3pPr>
            <a:lvl4pPr lvl="3">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4pPr>
            <a:lvl5pPr lvl="4">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5pPr>
            <a:lvl6pPr lvl="5">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6pPr>
            <a:lvl7pPr lvl="6">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7pPr>
            <a:lvl8pPr lvl="7">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8pPr>
            <a:lvl9pPr lvl="8">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11150" lvl="0" marL="457200">
              <a:lnSpc>
                <a:spcPct val="115000"/>
              </a:lnSpc>
              <a:spcBef>
                <a:spcPts val="0"/>
              </a:spcBef>
              <a:spcAft>
                <a:spcPts val="0"/>
              </a:spcAft>
              <a:buClr>
                <a:schemeClr val="dk2"/>
              </a:buClr>
              <a:buSzPts val="1300"/>
              <a:buFont typeface="Roboto"/>
              <a:buChar char="●"/>
              <a:defRPr sz="1300">
                <a:solidFill>
                  <a:schemeClr val="dk2"/>
                </a:solidFill>
                <a:latin typeface="Roboto"/>
                <a:ea typeface="Roboto"/>
                <a:cs typeface="Roboto"/>
                <a:sym typeface="Roboto"/>
              </a:defRPr>
            </a:lvl1pPr>
            <a:lvl2pPr indent="-298450" lvl="1" marL="91440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2pPr>
            <a:lvl3pPr indent="-298450" lvl="2" marL="137160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3pPr>
            <a:lvl4pPr indent="-298450" lvl="3" marL="182880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4pPr>
            <a:lvl5pPr indent="-298450" lvl="4" marL="228600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5pPr>
            <a:lvl6pPr indent="-298450" lvl="5" marL="274320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6pPr>
            <a:lvl7pPr indent="-298450" lvl="6" marL="320040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7pPr>
            <a:lvl8pPr indent="-298450" lvl="7" marL="365760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8pPr>
            <a:lvl9pPr indent="-298450" lvl="8" marL="4114800">
              <a:lnSpc>
                <a:spcPct val="115000"/>
              </a:lnSpc>
              <a:spcBef>
                <a:spcPts val="1600"/>
              </a:spcBef>
              <a:spcAft>
                <a:spcPts val="1600"/>
              </a:spcAft>
              <a:buClr>
                <a:schemeClr val="dk2"/>
              </a:buClr>
              <a:buSzPts val="1100"/>
              <a:buFont typeface="Roboto"/>
              <a:buChar char="■"/>
              <a:defRPr sz="1100">
                <a:solidFill>
                  <a:schemeClr val="dk2"/>
                </a:solidFill>
                <a:latin typeface="Roboto"/>
                <a:ea typeface="Roboto"/>
                <a:cs typeface="Roboto"/>
                <a:sym typeface="Robo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latin typeface="Roboto"/>
                <a:ea typeface="Roboto"/>
                <a:cs typeface="Roboto"/>
                <a:sym typeface="Roboto"/>
              </a:defRPr>
            </a:lvl1pPr>
            <a:lvl2pPr lvl="1" algn="r">
              <a:buNone/>
              <a:defRPr sz="1000">
                <a:solidFill>
                  <a:schemeClr val="dk2"/>
                </a:solidFill>
                <a:latin typeface="Roboto"/>
                <a:ea typeface="Roboto"/>
                <a:cs typeface="Roboto"/>
                <a:sym typeface="Roboto"/>
              </a:defRPr>
            </a:lvl2pPr>
            <a:lvl3pPr lvl="2" algn="r">
              <a:buNone/>
              <a:defRPr sz="1000">
                <a:solidFill>
                  <a:schemeClr val="dk2"/>
                </a:solidFill>
                <a:latin typeface="Roboto"/>
                <a:ea typeface="Roboto"/>
                <a:cs typeface="Roboto"/>
                <a:sym typeface="Roboto"/>
              </a:defRPr>
            </a:lvl3pPr>
            <a:lvl4pPr lvl="3" algn="r">
              <a:buNone/>
              <a:defRPr sz="1000">
                <a:solidFill>
                  <a:schemeClr val="dk2"/>
                </a:solidFill>
                <a:latin typeface="Roboto"/>
                <a:ea typeface="Roboto"/>
                <a:cs typeface="Roboto"/>
                <a:sym typeface="Roboto"/>
              </a:defRPr>
            </a:lvl4pPr>
            <a:lvl5pPr lvl="4" algn="r">
              <a:buNone/>
              <a:defRPr sz="1000">
                <a:solidFill>
                  <a:schemeClr val="dk2"/>
                </a:solidFill>
                <a:latin typeface="Roboto"/>
                <a:ea typeface="Roboto"/>
                <a:cs typeface="Roboto"/>
                <a:sym typeface="Roboto"/>
              </a:defRPr>
            </a:lvl5pPr>
            <a:lvl6pPr lvl="5" algn="r">
              <a:buNone/>
              <a:defRPr sz="1000">
                <a:solidFill>
                  <a:schemeClr val="dk2"/>
                </a:solidFill>
                <a:latin typeface="Roboto"/>
                <a:ea typeface="Roboto"/>
                <a:cs typeface="Roboto"/>
                <a:sym typeface="Roboto"/>
              </a:defRPr>
            </a:lvl6pPr>
            <a:lvl7pPr lvl="6" algn="r">
              <a:buNone/>
              <a:defRPr sz="1000">
                <a:solidFill>
                  <a:schemeClr val="dk2"/>
                </a:solidFill>
                <a:latin typeface="Roboto"/>
                <a:ea typeface="Roboto"/>
                <a:cs typeface="Roboto"/>
                <a:sym typeface="Roboto"/>
              </a:defRPr>
            </a:lvl7pPr>
            <a:lvl8pPr lvl="7" algn="r">
              <a:buNone/>
              <a:defRPr sz="1000">
                <a:solidFill>
                  <a:schemeClr val="dk2"/>
                </a:solidFill>
                <a:latin typeface="Roboto"/>
                <a:ea typeface="Roboto"/>
                <a:cs typeface="Roboto"/>
                <a:sym typeface="Roboto"/>
              </a:defRPr>
            </a:lvl8pPr>
            <a:lvl9pPr lvl="8" algn="r">
              <a:buNone/>
              <a:defRPr sz="1000">
                <a:solidFill>
                  <a:schemeClr val="dk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drive.google.com/file/d/1vfP0tWI1bEh0qXLWhPWX7MC1uYKCPAEd/view" TargetMode="Externa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xml"/><Relationship Id="rId3" Type="http://schemas.openxmlformats.org/officeDocument/2006/relationships/hyperlink" Target="http://drive.google.com/file/d/1Vxod_PFFikc0L2paqSgJVs0lHFBjMYr9/view" TargetMode="Externa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 Id="rId3" Type="http://schemas.openxmlformats.org/officeDocument/2006/relationships/hyperlink" Target="http://drive.google.com/file/d/1UA0nrLfKEPaKC3FTGmbMJ-RLHrJh9pkj/view" TargetMode="Externa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hyperlink" Target="http://drive.google.com/file/d/1ZDd0J9FrzNXPG80zlauesi5qwmQ2ZFuu/view" TargetMode="Externa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 Id="rId3" Type="http://schemas.openxmlformats.org/officeDocument/2006/relationships/hyperlink" Target="http://drive.google.com/file/d/1ohAqUF9BVkdS1AirBWoUzYN7JHA2pWrZ/view" TargetMode="Externa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image" Target="../media/image4.jpg"/><Relationship Id="rId4" Type="http://schemas.openxmlformats.org/officeDocument/2006/relationships/image" Target="../media/image6.jpg"/><Relationship Id="rId9" Type="http://schemas.openxmlformats.org/officeDocument/2006/relationships/image" Target="../media/image1.png"/><Relationship Id="rId5" Type="http://schemas.openxmlformats.org/officeDocument/2006/relationships/image" Target="../media/image3.png"/><Relationship Id="rId6" Type="http://schemas.openxmlformats.org/officeDocument/2006/relationships/image" Target="../media/image2.png"/><Relationship Id="rId7" Type="http://schemas.openxmlformats.org/officeDocument/2006/relationships/image" Target="../media/image5.png"/><Relationship Id="rId8" Type="http://schemas.openxmlformats.org/officeDocument/2006/relationships/hyperlink" Target="http://drive.google.com/file/d/1WitF1Id0jMxihUndhQO4EQ3y9I_3r9AY/view"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3" name="Shape 63"/>
        <p:cNvGrpSpPr/>
        <p:nvPr/>
      </p:nvGrpSpPr>
      <p:grpSpPr>
        <a:xfrm>
          <a:off x="0" y="0"/>
          <a:ext cx="0" cy="0"/>
          <a:chOff x="0" y="0"/>
          <a:chExt cx="0" cy="0"/>
        </a:xfrm>
      </p:grpSpPr>
      <p:sp>
        <p:nvSpPr>
          <p:cNvPr id="64" name="Google Shape;64;p13"/>
          <p:cNvSpPr txBox="1"/>
          <p:nvPr>
            <p:ph type="ctrTitle"/>
          </p:nvPr>
        </p:nvSpPr>
        <p:spPr>
          <a:xfrm>
            <a:off x="311700" y="539725"/>
            <a:ext cx="8520600" cy="1282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Road Safe Phone Case:</a:t>
            </a:r>
            <a:endParaRPr/>
          </a:p>
          <a:p>
            <a:pPr indent="0" lvl="0" marL="0" rtl="0" algn="l">
              <a:spcBef>
                <a:spcPts val="0"/>
              </a:spcBef>
              <a:spcAft>
                <a:spcPts val="0"/>
              </a:spcAft>
              <a:buNone/>
            </a:pPr>
            <a:r>
              <a:rPr lang="en" sz="3000"/>
              <a:t>Technical Challenges - Bluetooth</a:t>
            </a:r>
            <a:endParaRPr sz="3000"/>
          </a:p>
        </p:txBody>
      </p:sp>
      <p:sp>
        <p:nvSpPr>
          <p:cNvPr id="65" name="Google Shape;65;p13"/>
          <p:cNvSpPr txBox="1"/>
          <p:nvPr>
            <p:ph idx="1" type="subTitle"/>
          </p:nvPr>
        </p:nvSpPr>
        <p:spPr>
          <a:xfrm>
            <a:off x="311700" y="2202600"/>
            <a:ext cx="4983900" cy="738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Members: Ali Almadani, Isaac Kosgey, Philip Markose, Shuang Li, Shihab Al Balushi, Chad Korby</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Client: Christine Shea-Hunt </a:t>
            </a:r>
            <a:endParaRPr/>
          </a:p>
        </p:txBody>
      </p:sp>
      <p:pic>
        <p:nvPicPr>
          <p:cNvPr id="66" name="Google Shape;66;p13" title="Chad Korby Intro.mp3">
            <a:hlinkClick r:id="rId3"/>
          </p:cNvPr>
          <p:cNvPicPr preferRelativeResize="0"/>
          <p:nvPr/>
        </p:nvPicPr>
        <p:blipFill>
          <a:blip r:embed="rId4">
            <a:alphaModFix/>
          </a:blip>
          <a:stretch>
            <a:fillRect/>
          </a:stretch>
        </p:blipFill>
        <p:spPr>
          <a:xfrm>
            <a:off x="311700" y="4459350"/>
            <a:ext cx="457200" cy="4572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0" name="Shape 70"/>
        <p:cNvGrpSpPr/>
        <p:nvPr/>
      </p:nvGrpSpPr>
      <p:grpSpPr>
        <a:xfrm>
          <a:off x="0" y="0"/>
          <a:ext cx="0" cy="0"/>
          <a:chOff x="0" y="0"/>
          <a:chExt cx="0" cy="0"/>
        </a:xfrm>
      </p:grpSpPr>
      <p:sp>
        <p:nvSpPr>
          <p:cNvPr id="71" name="Google Shape;71;p14"/>
          <p:cNvSpPr txBox="1"/>
          <p:nvPr>
            <p:ph type="title"/>
          </p:nvPr>
        </p:nvSpPr>
        <p:spPr>
          <a:xfrm>
            <a:off x="311700" y="452625"/>
            <a:ext cx="8520600" cy="62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Hardware: Problems</a:t>
            </a:r>
            <a:endParaRPr/>
          </a:p>
        </p:txBody>
      </p:sp>
      <p:sp>
        <p:nvSpPr>
          <p:cNvPr id="72" name="Google Shape;72;p14"/>
          <p:cNvSpPr txBox="1"/>
          <p:nvPr/>
        </p:nvSpPr>
        <p:spPr>
          <a:xfrm>
            <a:off x="1485100" y="2475150"/>
            <a:ext cx="6954600" cy="811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latin typeface="Roboto"/>
              <a:ea typeface="Roboto"/>
              <a:cs typeface="Roboto"/>
              <a:sym typeface="Roboto"/>
            </a:endParaRPr>
          </a:p>
        </p:txBody>
      </p:sp>
      <p:sp>
        <p:nvSpPr>
          <p:cNvPr id="73" name="Google Shape;73;p14"/>
          <p:cNvSpPr txBox="1"/>
          <p:nvPr/>
        </p:nvSpPr>
        <p:spPr>
          <a:xfrm rot="121">
            <a:off x="311700" y="1405775"/>
            <a:ext cx="8520600" cy="31242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1300">
                <a:solidFill>
                  <a:schemeClr val="dk2"/>
                </a:solidFill>
                <a:latin typeface="Roboto"/>
                <a:ea typeface="Roboto"/>
                <a:cs typeface="Roboto"/>
                <a:sym typeface="Roboto"/>
              </a:rPr>
              <a:t>PiCAN2 </a:t>
            </a:r>
            <a:endParaRPr b="1" sz="1300">
              <a:solidFill>
                <a:schemeClr val="dk2"/>
              </a:solidFill>
              <a:latin typeface="Roboto"/>
              <a:ea typeface="Roboto"/>
              <a:cs typeface="Roboto"/>
              <a:sym typeface="Roboto"/>
            </a:endParaRPr>
          </a:p>
          <a:p>
            <a:pPr indent="-311150" lvl="0" marL="457200" rtl="0" algn="l">
              <a:lnSpc>
                <a:spcPct val="115000"/>
              </a:lnSpc>
              <a:spcBef>
                <a:spcPts val="1600"/>
              </a:spcBef>
              <a:spcAft>
                <a:spcPts val="0"/>
              </a:spcAft>
              <a:buClr>
                <a:schemeClr val="dk2"/>
              </a:buClr>
              <a:buSzPts val="1300"/>
              <a:buFont typeface="Roboto"/>
              <a:buChar char="-"/>
            </a:pPr>
            <a:r>
              <a:rPr lang="en" sz="1300">
                <a:solidFill>
                  <a:schemeClr val="dk2"/>
                </a:solidFill>
                <a:latin typeface="Roboto"/>
                <a:ea typeface="Roboto"/>
                <a:cs typeface="Roboto"/>
                <a:sym typeface="Roboto"/>
              </a:rPr>
              <a:t>Provides CAN-bus capability for the Raspberry Pi </a:t>
            </a:r>
            <a:endParaRPr sz="1300">
              <a:solidFill>
                <a:schemeClr val="dk2"/>
              </a:solidFill>
              <a:latin typeface="Roboto"/>
              <a:ea typeface="Roboto"/>
              <a:cs typeface="Roboto"/>
              <a:sym typeface="Roboto"/>
            </a:endParaRPr>
          </a:p>
          <a:p>
            <a:pPr indent="0" lvl="0" marL="0" rtl="0" algn="l">
              <a:lnSpc>
                <a:spcPct val="115000"/>
              </a:lnSpc>
              <a:spcBef>
                <a:spcPts val="1600"/>
              </a:spcBef>
              <a:spcAft>
                <a:spcPts val="0"/>
              </a:spcAft>
              <a:buNone/>
            </a:pPr>
            <a:r>
              <a:rPr b="1" lang="en" sz="1300">
                <a:solidFill>
                  <a:schemeClr val="dk2"/>
                </a:solidFill>
                <a:latin typeface="Roboto"/>
                <a:ea typeface="Roboto"/>
                <a:cs typeface="Roboto"/>
                <a:sym typeface="Roboto"/>
              </a:rPr>
              <a:t>OBD II</a:t>
            </a:r>
            <a:endParaRPr b="1" sz="1300">
              <a:solidFill>
                <a:schemeClr val="dk2"/>
              </a:solidFill>
              <a:latin typeface="Roboto"/>
              <a:ea typeface="Roboto"/>
              <a:cs typeface="Roboto"/>
              <a:sym typeface="Roboto"/>
            </a:endParaRPr>
          </a:p>
          <a:p>
            <a:pPr indent="-311150" lvl="0" marL="457200" rtl="0" algn="l">
              <a:lnSpc>
                <a:spcPct val="115000"/>
              </a:lnSpc>
              <a:spcBef>
                <a:spcPts val="1600"/>
              </a:spcBef>
              <a:spcAft>
                <a:spcPts val="0"/>
              </a:spcAft>
              <a:buClr>
                <a:schemeClr val="dk2"/>
              </a:buClr>
              <a:buSzPts val="1300"/>
              <a:buFont typeface="Roboto"/>
              <a:buChar char="-"/>
            </a:pPr>
            <a:r>
              <a:rPr lang="en" sz="1300">
                <a:solidFill>
                  <a:schemeClr val="dk2"/>
                </a:solidFill>
                <a:latin typeface="Roboto"/>
                <a:ea typeface="Roboto"/>
                <a:cs typeface="Roboto"/>
                <a:sym typeface="Roboto"/>
              </a:rPr>
              <a:t>Real time data and fault diagnostics from the ECU</a:t>
            </a:r>
            <a:endParaRPr sz="1300">
              <a:solidFill>
                <a:schemeClr val="dk2"/>
              </a:solidFill>
              <a:latin typeface="Roboto"/>
              <a:ea typeface="Roboto"/>
              <a:cs typeface="Roboto"/>
              <a:sym typeface="Roboto"/>
            </a:endParaRPr>
          </a:p>
          <a:p>
            <a:pPr indent="0" lvl="0" marL="0" rtl="0" algn="l">
              <a:lnSpc>
                <a:spcPct val="115000"/>
              </a:lnSpc>
              <a:spcBef>
                <a:spcPts val="1600"/>
              </a:spcBef>
              <a:spcAft>
                <a:spcPts val="0"/>
              </a:spcAft>
              <a:buNone/>
            </a:pPr>
            <a:r>
              <a:rPr b="1" lang="en" sz="1300">
                <a:solidFill>
                  <a:schemeClr val="dk2"/>
                </a:solidFill>
                <a:latin typeface="Roboto"/>
                <a:ea typeface="Roboto"/>
                <a:cs typeface="Roboto"/>
                <a:sym typeface="Roboto"/>
              </a:rPr>
              <a:t>Microcontroller - Raspberry Pi</a:t>
            </a:r>
            <a:endParaRPr b="1" sz="1300">
              <a:solidFill>
                <a:schemeClr val="dk2"/>
              </a:solidFill>
              <a:latin typeface="Roboto"/>
              <a:ea typeface="Roboto"/>
              <a:cs typeface="Roboto"/>
              <a:sym typeface="Roboto"/>
            </a:endParaRPr>
          </a:p>
          <a:p>
            <a:pPr indent="-311150" lvl="0" marL="457200" rtl="0" algn="l">
              <a:lnSpc>
                <a:spcPct val="115000"/>
              </a:lnSpc>
              <a:spcBef>
                <a:spcPts val="1600"/>
              </a:spcBef>
              <a:spcAft>
                <a:spcPts val="0"/>
              </a:spcAft>
              <a:buClr>
                <a:schemeClr val="dk2"/>
              </a:buClr>
              <a:buSzPts val="1300"/>
              <a:buFont typeface="Roboto"/>
              <a:buChar char="-"/>
            </a:pPr>
            <a:r>
              <a:rPr lang="en" sz="1300">
                <a:solidFill>
                  <a:schemeClr val="dk2"/>
                </a:solidFill>
                <a:latin typeface="Roboto"/>
                <a:ea typeface="Roboto"/>
                <a:cs typeface="Roboto"/>
                <a:sym typeface="Roboto"/>
              </a:rPr>
              <a:t>Programming in Python</a:t>
            </a:r>
            <a:endParaRPr sz="1300">
              <a:solidFill>
                <a:schemeClr val="dk2"/>
              </a:solidFill>
              <a:latin typeface="Roboto"/>
              <a:ea typeface="Roboto"/>
              <a:cs typeface="Roboto"/>
              <a:sym typeface="Roboto"/>
            </a:endParaRPr>
          </a:p>
          <a:p>
            <a:pPr indent="-311150" lvl="0" marL="457200" rtl="0" algn="l">
              <a:lnSpc>
                <a:spcPct val="115000"/>
              </a:lnSpc>
              <a:spcBef>
                <a:spcPts val="0"/>
              </a:spcBef>
              <a:spcAft>
                <a:spcPts val="0"/>
              </a:spcAft>
              <a:buClr>
                <a:schemeClr val="dk2"/>
              </a:buClr>
              <a:buSzPts val="1300"/>
              <a:buFont typeface="Roboto"/>
              <a:buChar char="-"/>
            </a:pPr>
            <a:r>
              <a:rPr lang="en" sz="1300">
                <a:solidFill>
                  <a:schemeClr val="dk2"/>
                </a:solidFill>
                <a:latin typeface="Roboto"/>
                <a:ea typeface="Roboto"/>
                <a:cs typeface="Roboto"/>
                <a:sym typeface="Roboto"/>
              </a:rPr>
              <a:t>Deciphering data from the OBD II</a:t>
            </a:r>
            <a:endParaRPr sz="1300">
              <a:solidFill>
                <a:schemeClr val="dk2"/>
              </a:solidFill>
              <a:latin typeface="Roboto"/>
              <a:ea typeface="Roboto"/>
              <a:cs typeface="Roboto"/>
              <a:sym typeface="Roboto"/>
            </a:endParaRPr>
          </a:p>
          <a:p>
            <a:pPr indent="0" lvl="0" marL="0" rtl="0" algn="l">
              <a:lnSpc>
                <a:spcPct val="115000"/>
              </a:lnSpc>
              <a:spcBef>
                <a:spcPts val="1600"/>
              </a:spcBef>
              <a:spcAft>
                <a:spcPts val="1600"/>
              </a:spcAft>
              <a:buNone/>
            </a:pPr>
            <a:r>
              <a:t/>
            </a:r>
            <a:endParaRPr>
              <a:latin typeface="Roboto"/>
              <a:ea typeface="Roboto"/>
              <a:cs typeface="Roboto"/>
              <a:sym typeface="Roboto"/>
            </a:endParaRPr>
          </a:p>
        </p:txBody>
      </p:sp>
      <p:pic>
        <p:nvPicPr>
          <p:cNvPr id="74" name="Google Shape;74;p14" title="L3.mp3">
            <a:hlinkClick r:id="rId3"/>
          </p:cNvPr>
          <p:cNvPicPr preferRelativeResize="0"/>
          <p:nvPr/>
        </p:nvPicPr>
        <p:blipFill>
          <a:blip r:embed="rId4">
            <a:alphaModFix/>
          </a:blip>
          <a:stretch>
            <a:fillRect/>
          </a:stretch>
        </p:blipFill>
        <p:spPr>
          <a:xfrm>
            <a:off x="152400" y="4530125"/>
            <a:ext cx="460975" cy="4609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8" name="Shape 78"/>
        <p:cNvGrpSpPr/>
        <p:nvPr/>
      </p:nvGrpSpPr>
      <p:grpSpPr>
        <a:xfrm>
          <a:off x="0" y="0"/>
          <a:ext cx="0" cy="0"/>
          <a:chOff x="0" y="0"/>
          <a:chExt cx="0" cy="0"/>
        </a:xfrm>
      </p:grpSpPr>
      <p:sp>
        <p:nvSpPr>
          <p:cNvPr id="79" name="Google Shape;79;p15"/>
          <p:cNvSpPr txBox="1"/>
          <p:nvPr>
            <p:ph type="title"/>
          </p:nvPr>
        </p:nvSpPr>
        <p:spPr>
          <a:xfrm>
            <a:off x="311725" y="500925"/>
            <a:ext cx="8520600" cy="62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Hardware: Solution</a:t>
            </a:r>
            <a:endParaRPr/>
          </a:p>
        </p:txBody>
      </p:sp>
      <p:sp>
        <p:nvSpPr>
          <p:cNvPr id="80" name="Google Shape;80;p15"/>
          <p:cNvSpPr txBox="1"/>
          <p:nvPr>
            <p:ph idx="1" type="body"/>
          </p:nvPr>
        </p:nvSpPr>
        <p:spPr>
          <a:xfrm>
            <a:off x="311725" y="1505688"/>
            <a:ext cx="3999900" cy="3076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OBD-II</a:t>
            </a:r>
            <a:endParaRPr b="1"/>
          </a:p>
          <a:p>
            <a:pPr indent="0" lvl="0" marL="0" rtl="0" algn="l">
              <a:spcBef>
                <a:spcPts val="1600"/>
              </a:spcBef>
              <a:spcAft>
                <a:spcPts val="0"/>
              </a:spcAft>
              <a:buNone/>
            </a:pPr>
            <a:r>
              <a:rPr lang="en"/>
              <a:t>Used in all cars since 1996</a:t>
            </a:r>
            <a:endParaRPr/>
          </a:p>
          <a:p>
            <a:pPr indent="0" lvl="0" marL="0" rtl="0" algn="l">
              <a:spcBef>
                <a:spcPts val="1600"/>
              </a:spcBef>
              <a:spcAft>
                <a:spcPts val="0"/>
              </a:spcAft>
              <a:buNone/>
            </a:pPr>
            <a:r>
              <a:rPr lang="en"/>
              <a:t>Real-time data and fault diagnostics</a:t>
            </a:r>
            <a:endParaRPr/>
          </a:p>
          <a:p>
            <a:pPr indent="0" lvl="0" marL="0" rtl="0" algn="l">
              <a:spcBef>
                <a:spcPts val="1600"/>
              </a:spcBef>
              <a:spcAft>
                <a:spcPts val="0"/>
              </a:spcAft>
              <a:buNone/>
            </a:pPr>
            <a:r>
              <a:rPr b="1" lang="en"/>
              <a:t>Microcontroller - </a:t>
            </a:r>
            <a:r>
              <a:rPr b="1" lang="en"/>
              <a:t>Raspberry Pi</a:t>
            </a:r>
            <a:endParaRPr b="1"/>
          </a:p>
          <a:p>
            <a:pPr indent="0" lvl="0" marL="0" rtl="0" algn="l">
              <a:spcBef>
                <a:spcPts val="1600"/>
              </a:spcBef>
              <a:spcAft>
                <a:spcPts val="0"/>
              </a:spcAft>
              <a:buNone/>
            </a:pPr>
            <a:r>
              <a:rPr lang="en"/>
              <a:t>Programmed in Python</a:t>
            </a:r>
            <a:endParaRPr/>
          </a:p>
          <a:p>
            <a:pPr indent="0" lvl="0" marL="0" rtl="0" algn="l">
              <a:spcBef>
                <a:spcPts val="1600"/>
              </a:spcBef>
              <a:spcAft>
                <a:spcPts val="0"/>
              </a:spcAft>
              <a:buNone/>
            </a:pPr>
            <a:r>
              <a:rPr lang="en"/>
              <a:t>Gear detection</a:t>
            </a:r>
            <a:endParaRPr/>
          </a:p>
          <a:p>
            <a:pPr indent="0" lvl="0" marL="0" rtl="0" algn="l">
              <a:spcBef>
                <a:spcPts val="1600"/>
              </a:spcBef>
              <a:spcAft>
                <a:spcPts val="0"/>
              </a:spcAft>
              <a:buNone/>
            </a:pPr>
            <a:r>
              <a:rPr lang="en"/>
              <a:t>Potential PCB board</a:t>
            </a: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
        <p:nvSpPr>
          <p:cNvPr id="81" name="Google Shape;81;p15"/>
          <p:cNvSpPr txBox="1"/>
          <p:nvPr>
            <p:ph idx="2" type="body"/>
          </p:nvPr>
        </p:nvSpPr>
        <p:spPr>
          <a:xfrm>
            <a:off x="4832400" y="1505700"/>
            <a:ext cx="3999900" cy="3076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PiCAN2 </a:t>
            </a:r>
            <a:endParaRPr b="1"/>
          </a:p>
          <a:p>
            <a:pPr indent="0" lvl="0" marL="0" rtl="0" algn="l">
              <a:spcBef>
                <a:spcPts val="1600"/>
              </a:spcBef>
              <a:spcAft>
                <a:spcPts val="0"/>
              </a:spcAft>
              <a:buNone/>
            </a:pPr>
            <a:r>
              <a:rPr lang="en"/>
              <a:t>Made to use with Raspberry Pi</a:t>
            </a:r>
            <a:endParaRPr/>
          </a:p>
          <a:p>
            <a:pPr indent="0" lvl="0" marL="0" rtl="0" algn="l">
              <a:spcBef>
                <a:spcPts val="1600"/>
              </a:spcBef>
              <a:spcAft>
                <a:spcPts val="0"/>
              </a:spcAft>
              <a:buNone/>
            </a:pPr>
            <a:r>
              <a:rPr lang="en"/>
              <a:t>Connects directly to Raspberry Pi pins</a:t>
            </a:r>
            <a:endParaRPr/>
          </a:p>
          <a:p>
            <a:pPr indent="0" lvl="0" marL="0" rtl="0" algn="l">
              <a:spcBef>
                <a:spcPts val="1600"/>
              </a:spcBef>
              <a:spcAft>
                <a:spcPts val="0"/>
              </a:spcAft>
              <a:buNone/>
            </a:pPr>
            <a:r>
              <a:rPr b="1" lang="en"/>
              <a:t>OBD-II to USB</a:t>
            </a:r>
            <a:endParaRPr b="1"/>
          </a:p>
          <a:p>
            <a:pPr indent="0" lvl="0" marL="0" rtl="0" algn="l">
              <a:spcBef>
                <a:spcPts val="1600"/>
              </a:spcBef>
              <a:spcAft>
                <a:spcPts val="0"/>
              </a:spcAft>
              <a:buNone/>
            </a:pPr>
            <a:r>
              <a:rPr lang="en"/>
              <a:t>Externally manufactured by company</a:t>
            </a:r>
            <a:endParaRPr/>
          </a:p>
          <a:p>
            <a:pPr indent="0" lvl="0" marL="0" rtl="0" algn="l">
              <a:spcBef>
                <a:spcPts val="1600"/>
              </a:spcBef>
              <a:spcAft>
                <a:spcPts val="0"/>
              </a:spcAft>
              <a:buNone/>
            </a:pPr>
            <a:r>
              <a:rPr lang="en"/>
              <a:t>Ease of use</a:t>
            </a: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pic>
        <p:nvPicPr>
          <p:cNvPr id="82" name="Google Shape;82;p15" title="Shihab_L3.mp3">
            <a:hlinkClick r:id="rId3"/>
          </p:cNvPr>
          <p:cNvPicPr preferRelativeResize="0"/>
          <p:nvPr/>
        </p:nvPicPr>
        <p:blipFill>
          <a:blip r:embed="rId4">
            <a:alphaModFix/>
          </a:blip>
          <a:stretch>
            <a:fillRect/>
          </a:stretch>
        </p:blipFill>
        <p:spPr>
          <a:xfrm>
            <a:off x="311725" y="4743688"/>
            <a:ext cx="256812" cy="256812"/>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6" name="Shape 86"/>
        <p:cNvGrpSpPr/>
        <p:nvPr/>
      </p:nvGrpSpPr>
      <p:grpSpPr>
        <a:xfrm>
          <a:off x="0" y="0"/>
          <a:ext cx="0" cy="0"/>
          <a:chOff x="0" y="0"/>
          <a:chExt cx="0" cy="0"/>
        </a:xfrm>
      </p:grpSpPr>
      <p:sp>
        <p:nvSpPr>
          <p:cNvPr id="87" name="Google Shape;87;p16"/>
          <p:cNvSpPr txBox="1"/>
          <p:nvPr>
            <p:ph type="title"/>
          </p:nvPr>
        </p:nvSpPr>
        <p:spPr>
          <a:xfrm>
            <a:off x="311725" y="500925"/>
            <a:ext cx="8520600" cy="62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Software: Problem</a:t>
            </a:r>
            <a:endParaRPr/>
          </a:p>
        </p:txBody>
      </p:sp>
      <p:sp>
        <p:nvSpPr>
          <p:cNvPr id="88" name="Google Shape;88;p16"/>
          <p:cNvSpPr txBox="1"/>
          <p:nvPr>
            <p:ph idx="1" type="body"/>
          </p:nvPr>
        </p:nvSpPr>
        <p:spPr>
          <a:xfrm>
            <a:off x="311725" y="1505700"/>
            <a:ext cx="7409100" cy="3076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Allow the app to</a:t>
            </a:r>
            <a:r>
              <a:rPr b="1" lang="en"/>
              <a:t> continuously</a:t>
            </a:r>
            <a:r>
              <a:rPr b="1" lang="en"/>
              <a:t> receive data from microcontroller through bluetooth</a:t>
            </a:r>
            <a:endParaRPr b="1"/>
          </a:p>
          <a:p>
            <a:pPr indent="-311150" lvl="0" marL="457200" rtl="0" algn="l">
              <a:spcBef>
                <a:spcPts val="1600"/>
              </a:spcBef>
              <a:spcAft>
                <a:spcPts val="0"/>
              </a:spcAft>
              <a:buSzPts val="1300"/>
              <a:buChar char="-"/>
            </a:pPr>
            <a:r>
              <a:rPr lang="en"/>
              <a:t>Allow user to select which device the app will be paired with </a:t>
            </a:r>
            <a:endParaRPr/>
          </a:p>
          <a:p>
            <a:pPr indent="-311150" lvl="0" marL="457200" rtl="0" algn="l">
              <a:spcBef>
                <a:spcPts val="0"/>
              </a:spcBef>
              <a:spcAft>
                <a:spcPts val="0"/>
              </a:spcAft>
              <a:buSzPts val="1300"/>
              <a:buChar char="-"/>
            </a:pPr>
            <a:r>
              <a:rPr lang="en"/>
              <a:t>Reading data continuously from bluetooth</a:t>
            </a:r>
            <a:endParaRPr/>
          </a:p>
          <a:p>
            <a:pPr indent="-311150" lvl="0" marL="457200" rtl="0" algn="l">
              <a:spcBef>
                <a:spcPts val="0"/>
              </a:spcBef>
              <a:spcAft>
                <a:spcPts val="0"/>
              </a:spcAft>
              <a:buSzPts val="1300"/>
              <a:buChar char="-"/>
            </a:pPr>
            <a:r>
              <a:rPr lang="en"/>
              <a:t>Maintain connection while within range</a:t>
            </a:r>
            <a:endParaRPr/>
          </a:p>
          <a:p>
            <a:pPr indent="-311150" lvl="0" marL="457200" rtl="0" algn="l">
              <a:spcBef>
                <a:spcPts val="0"/>
              </a:spcBef>
              <a:spcAft>
                <a:spcPts val="0"/>
              </a:spcAft>
              <a:buSzPts val="1300"/>
              <a:buChar char="-"/>
            </a:pPr>
            <a:r>
              <a:rPr lang="en"/>
              <a:t>Once the app has been paired with the microcontroller once, save the paired device’s configuration locally so that next time the microcontroller’s bluetooth is connected to the phone, the app will automatically start reading data</a:t>
            </a:r>
            <a:endParaRPr/>
          </a:p>
          <a:p>
            <a:pPr indent="0" lvl="0" marL="0" rtl="0" algn="l">
              <a:spcBef>
                <a:spcPts val="1600"/>
              </a:spcBef>
              <a:spcAft>
                <a:spcPts val="1600"/>
              </a:spcAft>
              <a:buNone/>
            </a:pPr>
            <a:r>
              <a:t/>
            </a:r>
            <a:endParaRPr/>
          </a:p>
        </p:txBody>
      </p:sp>
      <p:pic>
        <p:nvPicPr>
          <p:cNvPr id="89" name="Google Shape;89;p16" title="Shuang - SW Problem.mp3">
            <a:hlinkClick r:id="rId3"/>
          </p:cNvPr>
          <p:cNvPicPr preferRelativeResize="0"/>
          <p:nvPr/>
        </p:nvPicPr>
        <p:blipFill>
          <a:blip r:embed="rId4">
            <a:alphaModFix/>
          </a:blip>
          <a:stretch>
            <a:fillRect/>
          </a:stretch>
        </p:blipFill>
        <p:spPr>
          <a:xfrm>
            <a:off x="88725" y="4581900"/>
            <a:ext cx="457200" cy="4572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3" name="Shape 93"/>
        <p:cNvGrpSpPr/>
        <p:nvPr/>
      </p:nvGrpSpPr>
      <p:grpSpPr>
        <a:xfrm>
          <a:off x="0" y="0"/>
          <a:ext cx="0" cy="0"/>
          <a:chOff x="0" y="0"/>
          <a:chExt cx="0" cy="0"/>
        </a:xfrm>
      </p:grpSpPr>
      <p:sp>
        <p:nvSpPr>
          <p:cNvPr id="94" name="Google Shape;94;p17"/>
          <p:cNvSpPr txBox="1"/>
          <p:nvPr>
            <p:ph type="title"/>
          </p:nvPr>
        </p:nvSpPr>
        <p:spPr>
          <a:xfrm>
            <a:off x="311725" y="500925"/>
            <a:ext cx="8520600" cy="62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Software: Solution</a:t>
            </a:r>
            <a:endParaRPr/>
          </a:p>
        </p:txBody>
      </p:sp>
      <p:sp>
        <p:nvSpPr>
          <p:cNvPr id="95" name="Google Shape;95;p17"/>
          <p:cNvSpPr txBox="1"/>
          <p:nvPr>
            <p:ph idx="1" type="body"/>
          </p:nvPr>
        </p:nvSpPr>
        <p:spPr>
          <a:xfrm>
            <a:off x="311725" y="1391375"/>
            <a:ext cx="8520600" cy="3227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To solve our software problem we found libraries for the different platforms that we plan to develop our app on:</a:t>
            </a:r>
            <a:endParaRPr/>
          </a:p>
          <a:p>
            <a:pPr indent="-311150" lvl="0" marL="457200" rtl="0" algn="l">
              <a:spcBef>
                <a:spcPts val="1600"/>
              </a:spcBef>
              <a:spcAft>
                <a:spcPts val="0"/>
              </a:spcAft>
              <a:buSzPts val="1300"/>
              <a:buChar char="●"/>
            </a:pPr>
            <a:r>
              <a:rPr lang="en"/>
              <a:t>IOS Bluetooth APIs, for the IOS platform.</a:t>
            </a:r>
            <a:endParaRPr/>
          </a:p>
          <a:p>
            <a:pPr indent="-311150" lvl="0" marL="457200" rtl="0" algn="l">
              <a:spcBef>
                <a:spcPts val="0"/>
              </a:spcBef>
              <a:spcAft>
                <a:spcPts val="0"/>
              </a:spcAft>
              <a:buSzPts val="1300"/>
              <a:buChar char="●"/>
            </a:pPr>
            <a:r>
              <a:rPr lang="en"/>
              <a:t>Android Bluetooth APIs, for the Android platform.</a:t>
            </a:r>
            <a:endParaRPr/>
          </a:p>
        </p:txBody>
      </p:sp>
      <p:pic>
        <p:nvPicPr>
          <p:cNvPr id="96" name="Google Shape;96;p17" title="Recording (5).mp3">
            <a:hlinkClick r:id="rId3"/>
          </p:cNvPr>
          <p:cNvPicPr preferRelativeResize="0"/>
          <p:nvPr/>
        </p:nvPicPr>
        <p:blipFill>
          <a:blip r:embed="rId4">
            <a:alphaModFix/>
          </a:blip>
          <a:stretch>
            <a:fillRect/>
          </a:stretch>
        </p:blipFill>
        <p:spPr>
          <a:xfrm rot="-180684">
            <a:off x="0" y="4618475"/>
            <a:ext cx="372625" cy="3726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0" name="Shape 100"/>
        <p:cNvGrpSpPr/>
        <p:nvPr/>
      </p:nvGrpSpPr>
      <p:grpSpPr>
        <a:xfrm>
          <a:off x="0" y="0"/>
          <a:ext cx="0" cy="0"/>
          <a:chOff x="0" y="0"/>
          <a:chExt cx="0" cy="0"/>
        </a:xfrm>
      </p:grpSpPr>
      <p:sp>
        <p:nvSpPr>
          <p:cNvPr id="101" name="Google Shape;101;p18"/>
          <p:cNvSpPr txBox="1"/>
          <p:nvPr>
            <p:ph type="title"/>
          </p:nvPr>
        </p:nvSpPr>
        <p:spPr>
          <a:xfrm>
            <a:off x="311725" y="500925"/>
            <a:ext cx="8520600" cy="62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Other Technical Issues</a:t>
            </a:r>
            <a:endParaRPr/>
          </a:p>
        </p:txBody>
      </p:sp>
      <p:grpSp>
        <p:nvGrpSpPr>
          <p:cNvPr id="102" name="Google Shape;102;p18"/>
          <p:cNvGrpSpPr/>
          <p:nvPr/>
        </p:nvGrpSpPr>
        <p:grpSpPr>
          <a:xfrm>
            <a:off x="939850" y="1592650"/>
            <a:ext cx="7264299" cy="1524175"/>
            <a:chOff x="382025" y="1557500"/>
            <a:chExt cx="7264299" cy="1524175"/>
          </a:xfrm>
        </p:grpSpPr>
        <p:pic>
          <p:nvPicPr>
            <p:cNvPr id="103" name="Google Shape;103;p18"/>
            <p:cNvPicPr preferRelativeResize="0"/>
            <p:nvPr/>
          </p:nvPicPr>
          <p:blipFill>
            <a:blip r:embed="rId3">
              <a:alphaModFix/>
            </a:blip>
            <a:stretch>
              <a:fillRect/>
            </a:stretch>
          </p:blipFill>
          <p:spPr>
            <a:xfrm>
              <a:off x="382025" y="1777925"/>
              <a:ext cx="1938274" cy="573400"/>
            </a:xfrm>
            <a:prstGeom prst="rect">
              <a:avLst/>
            </a:prstGeom>
            <a:noFill/>
            <a:ln>
              <a:noFill/>
            </a:ln>
          </p:spPr>
        </p:pic>
        <p:pic>
          <p:nvPicPr>
            <p:cNvPr id="104" name="Google Shape;104;p18"/>
            <p:cNvPicPr preferRelativeResize="0"/>
            <p:nvPr/>
          </p:nvPicPr>
          <p:blipFill>
            <a:blip r:embed="rId4">
              <a:alphaModFix/>
            </a:blip>
            <a:stretch>
              <a:fillRect/>
            </a:stretch>
          </p:blipFill>
          <p:spPr>
            <a:xfrm>
              <a:off x="3374322" y="1557500"/>
              <a:ext cx="1724099" cy="1014250"/>
            </a:xfrm>
            <a:prstGeom prst="rect">
              <a:avLst/>
            </a:prstGeom>
            <a:noFill/>
            <a:ln>
              <a:noFill/>
            </a:ln>
          </p:spPr>
        </p:pic>
        <p:sp>
          <p:nvSpPr>
            <p:cNvPr id="105" name="Google Shape;105;p18"/>
            <p:cNvSpPr/>
            <p:nvPr/>
          </p:nvSpPr>
          <p:spPr>
            <a:xfrm>
              <a:off x="1429400" y="2647900"/>
              <a:ext cx="2671350" cy="433775"/>
            </a:xfrm>
            <a:custGeom>
              <a:rect b="b" l="l" r="r" t="t"/>
              <a:pathLst>
                <a:path extrusionOk="0" h="17351" w="106854">
                  <a:moveTo>
                    <a:pt x="0" y="0"/>
                  </a:moveTo>
                  <a:cubicBezTo>
                    <a:pt x="8826" y="2890"/>
                    <a:pt x="35149" y="17263"/>
                    <a:pt x="52958" y="17341"/>
                  </a:cubicBezTo>
                  <a:cubicBezTo>
                    <a:pt x="70767" y="17419"/>
                    <a:pt x="97871" y="3281"/>
                    <a:pt x="106854" y="469"/>
                  </a:cubicBezTo>
                </a:path>
              </a:pathLst>
            </a:custGeom>
            <a:noFill/>
            <a:ln cap="flat" cmpd="sng" w="9525">
              <a:solidFill>
                <a:schemeClr val="dk2"/>
              </a:solidFill>
              <a:prstDash val="solid"/>
              <a:round/>
              <a:headEnd len="med" w="med" type="none"/>
              <a:tailEnd len="med" w="med" type="triangle"/>
            </a:ln>
          </p:spPr>
        </p:sp>
        <p:pic>
          <p:nvPicPr>
            <p:cNvPr id="106" name="Google Shape;106;p18"/>
            <p:cNvPicPr preferRelativeResize="0"/>
            <p:nvPr/>
          </p:nvPicPr>
          <p:blipFill>
            <a:blip r:embed="rId5">
              <a:alphaModFix/>
            </a:blip>
            <a:stretch>
              <a:fillRect/>
            </a:stretch>
          </p:blipFill>
          <p:spPr>
            <a:xfrm>
              <a:off x="7243350" y="1697234"/>
              <a:ext cx="402974" cy="734774"/>
            </a:xfrm>
            <a:prstGeom prst="rect">
              <a:avLst/>
            </a:prstGeom>
            <a:noFill/>
            <a:ln>
              <a:noFill/>
            </a:ln>
          </p:spPr>
        </p:pic>
        <p:sp>
          <p:nvSpPr>
            <p:cNvPr id="107" name="Google Shape;107;p18"/>
            <p:cNvSpPr/>
            <p:nvPr/>
          </p:nvSpPr>
          <p:spPr>
            <a:xfrm>
              <a:off x="4572000" y="2647900"/>
              <a:ext cx="2671350" cy="433775"/>
            </a:xfrm>
            <a:custGeom>
              <a:rect b="b" l="l" r="r" t="t"/>
              <a:pathLst>
                <a:path extrusionOk="0" h="17351" w="106854">
                  <a:moveTo>
                    <a:pt x="0" y="0"/>
                  </a:moveTo>
                  <a:cubicBezTo>
                    <a:pt x="8826" y="2890"/>
                    <a:pt x="35149" y="17263"/>
                    <a:pt x="52958" y="17341"/>
                  </a:cubicBezTo>
                  <a:cubicBezTo>
                    <a:pt x="70767" y="17419"/>
                    <a:pt x="97871" y="3281"/>
                    <a:pt x="106854" y="469"/>
                  </a:cubicBezTo>
                </a:path>
              </a:pathLst>
            </a:custGeom>
            <a:noFill/>
            <a:ln cap="flat" cmpd="sng" w="9525">
              <a:solidFill>
                <a:schemeClr val="dk2"/>
              </a:solidFill>
              <a:prstDash val="solid"/>
              <a:round/>
              <a:headEnd len="med" w="med" type="none"/>
              <a:tailEnd len="med" w="med" type="triangle"/>
            </a:ln>
          </p:spPr>
        </p:sp>
      </p:grpSp>
      <p:sp>
        <p:nvSpPr>
          <p:cNvPr id="108" name="Google Shape;108;p18"/>
          <p:cNvSpPr txBox="1"/>
          <p:nvPr/>
        </p:nvSpPr>
        <p:spPr>
          <a:xfrm>
            <a:off x="2519025" y="2571750"/>
            <a:ext cx="1569900" cy="421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latin typeface="Roboto"/>
                <a:ea typeface="Roboto"/>
                <a:cs typeface="Roboto"/>
                <a:sym typeface="Roboto"/>
              </a:rPr>
              <a:t>OBD-II Scanner</a:t>
            </a:r>
            <a:endParaRPr>
              <a:latin typeface="Roboto"/>
              <a:ea typeface="Roboto"/>
              <a:cs typeface="Roboto"/>
              <a:sym typeface="Roboto"/>
            </a:endParaRPr>
          </a:p>
        </p:txBody>
      </p:sp>
      <p:sp>
        <p:nvSpPr>
          <p:cNvPr id="109" name="Google Shape;109;p18"/>
          <p:cNvSpPr txBox="1"/>
          <p:nvPr/>
        </p:nvSpPr>
        <p:spPr>
          <a:xfrm>
            <a:off x="5705975" y="2571750"/>
            <a:ext cx="1569900" cy="421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latin typeface="Roboto"/>
                <a:ea typeface="Roboto"/>
                <a:cs typeface="Roboto"/>
                <a:sym typeface="Roboto"/>
              </a:rPr>
              <a:t>Bluetooth</a:t>
            </a:r>
            <a:endParaRPr>
              <a:latin typeface="Roboto"/>
              <a:ea typeface="Roboto"/>
              <a:cs typeface="Roboto"/>
              <a:sym typeface="Roboto"/>
            </a:endParaRPr>
          </a:p>
        </p:txBody>
      </p:sp>
      <p:cxnSp>
        <p:nvCxnSpPr>
          <p:cNvPr id="110" name="Google Shape;110;p18"/>
          <p:cNvCxnSpPr>
            <a:endCxn id="111" idx="0"/>
          </p:cNvCxnSpPr>
          <p:nvPr/>
        </p:nvCxnSpPr>
        <p:spPr>
          <a:xfrm>
            <a:off x="4803850" y="2624475"/>
            <a:ext cx="1119000" cy="1101300"/>
          </a:xfrm>
          <a:prstGeom prst="straightConnector1">
            <a:avLst/>
          </a:prstGeom>
          <a:noFill/>
          <a:ln cap="flat" cmpd="sng" w="9525">
            <a:solidFill>
              <a:schemeClr val="dk2"/>
            </a:solidFill>
            <a:prstDash val="solid"/>
            <a:round/>
            <a:headEnd len="med" w="med" type="none"/>
            <a:tailEnd len="med" w="med" type="triangle"/>
          </a:ln>
        </p:spPr>
      </p:cxnSp>
      <p:cxnSp>
        <p:nvCxnSpPr>
          <p:cNvPr id="112" name="Google Shape;112;p18"/>
          <p:cNvCxnSpPr/>
          <p:nvPr/>
        </p:nvCxnSpPr>
        <p:spPr>
          <a:xfrm flipH="1">
            <a:off x="3796025" y="2624475"/>
            <a:ext cx="1007700" cy="1101300"/>
          </a:xfrm>
          <a:prstGeom prst="straightConnector1">
            <a:avLst/>
          </a:prstGeom>
          <a:noFill/>
          <a:ln cap="flat" cmpd="sng" w="9525">
            <a:solidFill>
              <a:schemeClr val="dk2"/>
            </a:solidFill>
            <a:prstDash val="solid"/>
            <a:round/>
            <a:headEnd len="med" w="med" type="none"/>
            <a:tailEnd len="med" w="med" type="triangle"/>
          </a:ln>
        </p:spPr>
      </p:cxnSp>
      <p:sp>
        <p:nvSpPr>
          <p:cNvPr id="113" name="Google Shape;113;p18"/>
          <p:cNvSpPr txBox="1"/>
          <p:nvPr/>
        </p:nvSpPr>
        <p:spPr>
          <a:xfrm>
            <a:off x="2249550" y="3608650"/>
            <a:ext cx="2109000" cy="6237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latin typeface="Roboto"/>
                <a:ea typeface="Roboto"/>
                <a:cs typeface="Roboto"/>
                <a:sym typeface="Roboto"/>
              </a:rPr>
              <a:t>Button: Turn on bluetooth discovery</a:t>
            </a:r>
            <a:endParaRPr>
              <a:latin typeface="Roboto"/>
              <a:ea typeface="Roboto"/>
              <a:cs typeface="Roboto"/>
              <a:sym typeface="Roboto"/>
            </a:endParaRPr>
          </a:p>
        </p:txBody>
      </p:sp>
      <p:sp>
        <p:nvSpPr>
          <p:cNvPr id="111" name="Google Shape;111;p18"/>
          <p:cNvSpPr txBox="1"/>
          <p:nvPr/>
        </p:nvSpPr>
        <p:spPr>
          <a:xfrm>
            <a:off x="4868350" y="3725775"/>
            <a:ext cx="2109000" cy="6237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latin typeface="Roboto"/>
                <a:ea typeface="Roboto"/>
                <a:cs typeface="Roboto"/>
                <a:sym typeface="Roboto"/>
              </a:rPr>
              <a:t>Battery: Power RPi after Car is off</a:t>
            </a:r>
            <a:endParaRPr>
              <a:latin typeface="Roboto"/>
              <a:ea typeface="Roboto"/>
              <a:cs typeface="Roboto"/>
              <a:sym typeface="Roboto"/>
            </a:endParaRPr>
          </a:p>
        </p:txBody>
      </p:sp>
      <p:pic>
        <p:nvPicPr>
          <p:cNvPr id="114" name="Google Shape;114;p18"/>
          <p:cNvPicPr preferRelativeResize="0"/>
          <p:nvPr/>
        </p:nvPicPr>
        <p:blipFill>
          <a:blip r:embed="rId6">
            <a:alphaModFix/>
          </a:blip>
          <a:stretch>
            <a:fillRect/>
          </a:stretch>
        </p:blipFill>
        <p:spPr>
          <a:xfrm>
            <a:off x="2992200" y="4232350"/>
            <a:ext cx="623700" cy="623700"/>
          </a:xfrm>
          <a:prstGeom prst="rect">
            <a:avLst/>
          </a:prstGeom>
          <a:noFill/>
          <a:ln>
            <a:noFill/>
          </a:ln>
        </p:spPr>
      </p:pic>
      <p:pic>
        <p:nvPicPr>
          <p:cNvPr id="115" name="Google Shape;115;p18"/>
          <p:cNvPicPr preferRelativeResize="0"/>
          <p:nvPr/>
        </p:nvPicPr>
        <p:blipFill>
          <a:blip r:embed="rId7">
            <a:alphaModFix/>
          </a:blip>
          <a:stretch>
            <a:fillRect/>
          </a:stretch>
        </p:blipFill>
        <p:spPr>
          <a:xfrm>
            <a:off x="5649938" y="4440676"/>
            <a:ext cx="545825" cy="474875"/>
          </a:xfrm>
          <a:prstGeom prst="rect">
            <a:avLst/>
          </a:prstGeom>
          <a:noFill/>
          <a:ln>
            <a:noFill/>
          </a:ln>
        </p:spPr>
      </p:pic>
      <p:pic>
        <p:nvPicPr>
          <p:cNvPr id="116" name="Google Shape;116;p18" title="New Recording 3.mp3">
            <a:hlinkClick r:id="rId8"/>
          </p:cNvPr>
          <p:cNvPicPr preferRelativeResize="0"/>
          <p:nvPr/>
        </p:nvPicPr>
        <p:blipFill>
          <a:blip r:embed="rId9">
            <a:alphaModFix/>
          </a:blip>
          <a:stretch>
            <a:fillRect/>
          </a:stretch>
        </p:blipFill>
        <p:spPr>
          <a:xfrm>
            <a:off x="115600" y="4719425"/>
            <a:ext cx="196125" cy="19612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Paradigm">
  <a:themeElements>
    <a:clrScheme name="Paradigm">
      <a:dk1>
        <a:srgbClr val="31394D"/>
      </a:dk1>
      <a:lt1>
        <a:srgbClr val="FFFFFF"/>
      </a:lt1>
      <a:dk2>
        <a:srgbClr val="666666"/>
      </a:dk2>
      <a:lt2>
        <a:srgbClr val="626B73"/>
      </a:lt2>
      <a:accent1>
        <a:srgbClr val="002F4A"/>
      </a:accent1>
      <a:accent2>
        <a:srgbClr val="D9C4B1"/>
      </a:accent2>
      <a:accent3>
        <a:srgbClr val="EDE3DA"/>
      </a:accent3>
      <a:accent4>
        <a:srgbClr val="B85741"/>
      </a:accent4>
      <a:accent5>
        <a:srgbClr val="009384"/>
      </a:accent5>
      <a:accent6>
        <a:srgbClr val="D0F6FF"/>
      </a:accent6>
      <a:hlink>
        <a:srgbClr val="009384"/>
      </a:hlink>
      <a:folHlink>
        <a:srgbClr val="00938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